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9134475" cy="12179300" type="ledger"/>
  <p:notesSz cx="6858000" cy="9144000"/>
  <p:embeddedFontLst>
    <p:embeddedFont>
      <p:font typeface="Century Gothic" panose="020B050202020202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77">
          <p15:clr>
            <a:srgbClr val="A4A3A4"/>
          </p15:clr>
        </p15:guide>
        <p15:guide id="2" orient="horz" pos="3836">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im/t6AXefwYJjO7ncg5ccF3naG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200" y="-4776"/>
      </p:cViewPr>
      <p:guideLst>
        <p:guide pos="2877"/>
        <p:guide orient="horz" pos="38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397"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 name="Google Shape;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3"/>
          <p:cNvSpPr>
            <a:spLocks noGrp="1"/>
          </p:cNvSpPr>
          <p:nvPr>
            <p:ph type="pic" idx="2"/>
          </p:nvPr>
        </p:nvSpPr>
        <p:spPr>
          <a:xfrm>
            <a:off x="0" y="0"/>
            <a:ext cx="9134475" cy="12179300"/>
          </a:xfrm>
          <a:prstGeom prst="rect">
            <a:avLst/>
          </a:prstGeom>
          <a:noFill/>
          <a:ln>
            <a:noFill/>
          </a:ln>
        </p:spPr>
      </p:sp>
      <p:sp>
        <p:nvSpPr>
          <p:cNvPr id="17" name="Google Shape;17;p3"/>
          <p:cNvSpPr txBox="1">
            <a:spLocks noGrp="1"/>
          </p:cNvSpPr>
          <p:nvPr>
            <p:ph type="ctrTitle"/>
          </p:nvPr>
        </p:nvSpPr>
        <p:spPr>
          <a:xfrm>
            <a:off x="920322" y="321402"/>
            <a:ext cx="6946140" cy="2146445"/>
          </a:xfrm>
          <a:prstGeom prst="rect">
            <a:avLst/>
          </a:prstGeom>
          <a:noFill/>
          <a:ln>
            <a:noFill/>
          </a:ln>
        </p:spPr>
        <p:txBody>
          <a:bodyPr spcFirstLastPara="1" wrap="square" lIns="91425" tIns="45700" rIns="91425" bIns="45700" anchor="b" anchorCtr="0">
            <a:noAutofit/>
          </a:bodyPr>
          <a:lstStyle>
            <a:lvl1pPr lvl="0" algn="l">
              <a:lnSpc>
                <a:spcPct val="112000"/>
              </a:lnSpc>
              <a:spcBef>
                <a:spcPts val="0"/>
              </a:spcBef>
              <a:spcAft>
                <a:spcPts val="0"/>
              </a:spcAft>
              <a:buClr>
                <a:schemeClr val="dk2"/>
              </a:buClr>
              <a:buSzPts val="5000"/>
              <a:buFont typeface="Century Gothic"/>
              <a:buNone/>
              <a:defRPr sz="5000" b="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885064" y="6070730"/>
            <a:ext cx="4121479" cy="2597020"/>
          </a:xfrm>
          <a:prstGeom prst="rect">
            <a:avLst/>
          </a:prstGeom>
          <a:noFill/>
          <a:ln>
            <a:noFill/>
          </a:ln>
        </p:spPr>
        <p:txBody>
          <a:bodyPr spcFirstLastPara="1" wrap="square" lIns="91425" tIns="45700" rIns="91425" bIns="45700" anchor="b" anchorCtr="0">
            <a:noAutofit/>
          </a:bodyPr>
          <a:lstStyle>
            <a:lvl1pPr lvl="0" algn="l">
              <a:lnSpc>
                <a:spcPct val="102777"/>
              </a:lnSpc>
              <a:spcBef>
                <a:spcPts val="0"/>
              </a:spcBef>
              <a:spcAft>
                <a:spcPts val="0"/>
              </a:spcAft>
              <a:buClr>
                <a:schemeClr val="dk2"/>
              </a:buClr>
              <a:buSzPts val="3600"/>
              <a:buNone/>
              <a:defRPr sz="3600" b="1" baseline="30000">
                <a:solidFill>
                  <a:schemeClr val="dk2"/>
                </a:solidFill>
                <a:latin typeface="Century Gothic"/>
                <a:ea typeface="Century Gothic"/>
                <a:cs typeface="Century Gothic"/>
                <a:sym typeface="Century Gothic"/>
              </a:defRPr>
            </a:lvl1pPr>
            <a:lvl2pPr lvl="1" algn="ctr">
              <a:lnSpc>
                <a:spcPct val="90000"/>
              </a:lnSpc>
              <a:spcBef>
                <a:spcPts val="888"/>
              </a:spcBef>
              <a:spcAft>
                <a:spcPts val="0"/>
              </a:spcAft>
              <a:buClr>
                <a:schemeClr val="dk1"/>
              </a:buClr>
              <a:buSzPts val="3552"/>
              <a:buNone/>
              <a:defRPr sz="3552"/>
            </a:lvl2pPr>
            <a:lvl3pPr lvl="2" algn="ctr">
              <a:lnSpc>
                <a:spcPct val="90000"/>
              </a:lnSpc>
              <a:spcBef>
                <a:spcPts val="888"/>
              </a:spcBef>
              <a:spcAft>
                <a:spcPts val="0"/>
              </a:spcAft>
              <a:buClr>
                <a:schemeClr val="dk1"/>
              </a:buClr>
              <a:buSzPts val="3197"/>
              <a:buNone/>
              <a:defRPr sz="3197"/>
            </a:lvl3pPr>
            <a:lvl4pPr lvl="3" algn="ctr">
              <a:lnSpc>
                <a:spcPct val="90000"/>
              </a:lnSpc>
              <a:spcBef>
                <a:spcPts val="888"/>
              </a:spcBef>
              <a:spcAft>
                <a:spcPts val="0"/>
              </a:spcAft>
              <a:buClr>
                <a:schemeClr val="dk1"/>
              </a:buClr>
              <a:buSzPts val="2841"/>
              <a:buNone/>
              <a:defRPr sz="2841"/>
            </a:lvl4pPr>
            <a:lvl5pPr lvl="4" algn="ctr">
              <a:lnSpc>
                <a:spcPct val="90000"/>
              </a:lnSpc>
              <a:spcBef>
                <a:spcPts val="888"/>
              </a:spcBef>
              <a:spcAft>
                <a:spcPts val="0"/>
              </a:spcAft>
              <a:buClr>
                <a:schemeClr val="dk1"/>
              </a:buClr>
              <a:buSzPts val="2841"/>
              <a:buNone/>
              <a:defRPr sz="2841"/>
            </a:lvl5pPr>
            <a:lvl6pPr lvl="5" algn="ctr">
              <a:lnSpc>
                <a:spcPct val="90000"/>
              </a:lnSpc>
              <a:spcBef>
                <a:spcPts val="888"/>
              </a:spcBef>
              <a:spcAft>
                <a:spcPts val="0"/>
              </a:spcAft>
              <a:buClr>
                <a:schemeClr val="dk1"/>
              </a:buClr>
              <a:buSzPts val="2841"/>
              <a:buNone/>
              <a:defRPr sz="2841"/>
            </a:lvl6pPr>
            <a:lvl7pPr lvl="6" algn="ctr">
              <a:lnSpc>
                <a:spcPct val="90000"/>
              </a:lnSpc>
              <a:spcBef>
                <a:spcPts val="888"/>
              </a:spcBef>
              <a:spcAft>
                <a:spcPts val="0"/>
              </a:spcAft>
              <a:buClr>
                <a:schemeClr val="dk1"/>
              </a:buClr>
              <a:buSzPts val="2841"/>
              <a:buNone/>
              <a:defRPr sz="2841"/>
            </a:lvl7pPr>
            <a:lvl8pPr lvl="7" algn="ctr">
              <a:lnSpc>
                <a:spcPct val="90000"/>
              </a:lnSpc>
              <a:spcBef>
                <a:spcPts val="888"/>
              </a:spcBef>
              <a:spcAft>
                <a:spcPts val="0"/>
              </a:spcAft>
              <a:buClr>
                <a:schemeClr val="dk1"/>
              </a:buClr>
              <a:buSzPts val="2841"/>
              <a:buNone/>
              <a:defRPr sz="2841"/>
            </a:lvl8pPr>
            <a:lvl9pPr lvl="8" algn="ctr">
              <a:lnSpc>
                <a:spcPct val="90000"/>
              </a:lnSpc>
              <a:spcBef>
                <a:spcPts val="888"/>
              </a:spcBef>
              <a:spcAft>
                <a:spcPts val="0"/>
              </a:spcAft>
              <a:buClr>
                <a:schemeClr val="dk1"/>
              </a:buClr>
              <a:buSzPts val="2841"/>
              <a:buNone/>
              <a:defRPr sz="2841"/>
            </a:lvl9pPr>
          </a:lstStyle>
          <a:p>
            <a:endParaRPr/>
          </a:p>
        </p:txBody>
      </p:sp>
      <p:sp>
        <p:nvSpPr>
          <p:cNvPr id="19" name="Google Shape;19;p3"/>
          <p:cNvSpPr txBox="1">
            <a:spLocks noGrp="1"/>
          </p:cNvSpPr>
          <p:nvPr>
            <p:ph type="body" idx="3"/>
          </p:nvPr>
        </p:nvSpPr>
        <p:spPr>
          <a:xfrm>
            <a:off x="885064" y="8889722"/>
            <a:ext cx="6946140" cy="1061075"/>
          </a:xfrm>
          <a:prstGeom prst="rect">
            <a:avLst/>
          </a:prstGeom>
          <a:noFill/>
          <a:ln>
            <a:noFill/>
          </a:ln>
        </p:spPr>
        <p:txBody>
          <a:bodyPr spcFirstLastPara="1" wrap="square" lIns="91425" tIns="45700" rIns="91425" bIns="45700" anchor="t" anchorCtr="0">
            <a:noAutofit/>
          </a:bodyPr>
          <a:lstStyle>
            <a:lvl1pPr marL="457200" lvl="0" indent="-228600" algn="l">
              <a:lnSpc>
                <a:spcPct val="150000"/>
              </a:lnSpc>
              <a:spcBef>
                <a:spcPts val="0"/>
              </a:spcBef>
              <a:spcAft>
                <a:spcPts val="0"/>
              </a:spcAft>
              <a:buClr>
                <a:schemeClr val="dk2"/>
              </a:buClr>
              <a:buSzPts val="1598"/>
              <a:buNone/>
              <a:defRPr sz="1598">
                <a:solidFill>
                  <a:schemeClr val="dk2"/>
                </a:solidFill>
              </a:defRPr>
            </a:lvl1pPr>
            <a:lvl2pPr marL="914400" lvl="1" indent="-330072" algn="r">
              <a:lnSpc>
                <a:spcPct val="90000"/>
              </a:lnSpc>
              <a:spcBef>
                <a:spcPts val="888"/>
              </a:spcBef>
              <a:spcAft>
                <a:spcPts val="0"/>
              </a:spcAft>
              <a:buClr>
                <a:schemeClr val="dk2"/>
              </a:buClr>
              <a:buSzPts val="1598"/>
              <a:buChar char="•"/>
              <a:defRPr sz="1598">
                <a:solidFill>
                  <a:schemeClr val="dk2"/>
                </a:solidFill>
              </a:defRPr>
            </a:lvl2pPr>
            <a:lvl3pPr marL="1371600" lvl="2" indent="-330072" algn="r">
              <a:lnSpc>
                <a:spcPct val="90000"/>
              </a:lnSpc>
              <a:spcBef>
                <a:spcPts val="888"/>
              </a:spcBef>
              <a:spcAft>
                <a:spcPts val="0"/>
              </a:spcAft>
              <a:buClr>
                <a:schemeClr val="dk2"/>
              </a:buClr>
              <a:buSzPts val="1598"/>
              <a:buChar char="•"/>
              <a:defRPr sz="1598">
                <a:solidFill>
                  <a:schemeClr val="dk2"/>
                </a:solidFill>
              </a:defRPr>
            </a:lvl3pPr>
            <a:lvl4pPr marL="1828800" lvl="3" indent="-330072" algn="r">
              <a:lnSpc>
                <a:spcPct val="90000"/>
              </a:lnSpc>
              <a:spcBef>
                <a:spcPts val="888"/>
              </a:spcBef>
              <a:spcAft>
                <a:spcPts val="0"/>
              </a:spcAft>
              <a:buClr>
                <a:schemeClr val="dk2"/>
              </a:buClr>
              <a:buSzPts val="1598"/>
              <a:buChar char="•"/>
              <a:defRPr sz="1598">
                <a:solidFill>
                  <a:schemeClr val="dk2"/>
                </a:solidFill>
              </a:defRPr>
            </a:lvl4pPr>
            <a:lvl5pPr marL="2286000" lvl="4" indent="-330073" algn="r">
              <a:lnSpc>
                <a:spcPct val="90000"/>
              </a:lnSpc>
              <a:spcBef>
                <a:spcPts val="888"/>
              </a:spcBef>
              <a:spcAft>
                <a:spcPts val="0"/>
              </a:spcAft>
              <a:buClr>
                <a:schemeClr val="dk2"/>
              </a:buClr>
              <a:buSzPts val="1598"/>
              <a:buChar char="•"/>
              <a:defRPr sz="1598">
                <a:solidFill>
                  <a:schemeClr val="dk2"/>
                </a:solidFill>
              </a:defRPr>
            </a:lvl5pPr>
            <a:lvl6pPr marL="2743200" lvl="5" indent="-342900" algn="l">
              <a:lnSpc>
                <a:spcPct val="90000"/>
              </a:lnSpc>
              <a:spcBef>
                <a:spcPts val="888"/>
              </a:spcBef>
              <a:spcAft>
                <a:spcPts val="0"/>
              </a:spcAft>
              <a:buClr>
                <a:schemeClr val="dk1"/>
              </a:buClr>
              <a:buSzPts val="1800"/>
              <a:buChar char="•"/>
              <a:defRPr/>
            </a:lvl6pPr>
            <a:lvl7pPr marL="3200400" lvl="6" indent="-342900" algn="l">
              <a:lnSpc>
                <a:spcPct val="90000"/>
              </a:lnSpc>
              <a:spcBef>
                <a:spcPts val="888"/>
              </a:spcBef>
              <a:spcAft>
                <a:spcPts val="0"/>
              </a:spcAft>
              <a:buClr>
                <a:schemeClr val="dk1"/>
              </a:buClr>
              <a:buSzPts val="1800"/>
              <a:buChar char="•"/>
              <a:defRPr/>
            </a:lvl7pPr>
            <a:lvl8pPr marL="3657600" lvl="7" indent="-342900" algn="l">
              <a:lnSpc>
                <a:spcPct val="90000"/>
              </a:lnSpc>
              <a:spcBef>
                <a:spcPts val="888"/>
              </a:spcBef>
              <a:spcAft>
                <a:spcPts val="0"/>
              </a:spcAft>
              <a:buClr>
                <a:schemeClr val="dk1"/>
              </a:buClr>
              <a:buSzPts val="1800"/>
              <a:buChar char="•"/>
              <a:defRPr/>
            </a:lvl8pPr>
            <a:lvl9pPr marL="4114800" lvl="8" indent="-342900" algn="l">
              <a:lnSpc>
                <a:spcPct val="90000"/>
              </a:lnSpc>
              <a:spcBef>
                <a:spcPts val="888"/>
              </a:spcBef>
              <a:spcAft>
                <a:spcPts val="0"/>
              </a:spcAft>
              <a:buClr>
                <a:schemeClr val="dk1"/>
              </a:buClr>
              <a:buSzPts val="1800"/>
              <a:buChar char="•"/>
              <a:defRPr/>
            </a:lvl9pPr>
          </a:lstStyle>
          <a:p>
            <a:endParaRPr/>
          </a:p>
        </p:txBody>
      </p:sp>
      <p:sp>
        <p:nvSpPr>
          <p:cNvPr id="20" name="Google Shape;20;p3"/>
          <p:cNvSpPr txBox="1">
            <a:spLocks noGrp="1"/>
          </p:cNvSpPr>
          <p:nvPr>
            <p:ph type="body" idx="4"/>
          </p:nvPr>
        </p:nvSpPr>
        <p:spPr>
          <a:xfrm>
            <a:off x="885065" y="11238058"/>
            <a:ext cx="3473072" cy="514935"/>
          </a:xfrm>
          <a:prstGeom prst="rect">
            <a:avLst/>
          </a:prstGeom>
          <a:noFill/>
          <a:ln>
            <a:noFill/>
          </a:ln>
        </p:spPr>
        <p:txBody>
          <a:bodyPr spcFirstLastPara="1" wrap="square" lIns="91425" tIns="45700" rIns="91425" bIns="45700" anchor="t" anchorCtr="0">
            <a:noAutofit/>
          </a:bodyPr>
          <a:lstStyle>
            <a:lvl1pPr marL="457200" lvl="0" indent="-228600" algn="l">
              <a:lnSpc>
                <a:spcPct val="76720"/>
              </a:lnSpc>
              <a:spcBef>
                <a:spcPts val="0"/>
              </a:spcBef>
              <a:spcAft>
                <a:spcPts val="0"/>
              </a:spcAft>
              <a:buClr>
                <a:schemeClr val="dk2"/>
              </a:buClr>
              <a:buSzPts val="2500"/>
              <a:buNone/>
              <a:defRPr sz="2500" b="0">
                <a:solidFill>
                  <a:schemeClr val="dk2"/>
                </a:solidFill>
                <a:latin typeface="Century Gothic"/>
                <a:ea typeface="Century Gothic"/>
                <a:cs typeface="Century Gothic"/>
                <a:sym typeface="Century Gothic"/>
              </a:defRPr>
            </a:lvl1pPr>
            <a:lvl2pPr marL="914400" lvl="1" indent="-330072" algn="r">
              <a:lnSpc>
                <a:spcPct val="90000"/>
              </a:lnSpc>
              <a:spcBef>
                <a:spcPts val="888"/>
              </a:spcBef>
              <a:spcAft>
                <a:spcPts val="0"/>
              </a:spcAft>
              <a:buClr>
                <a:schemeClr val="dk2"/>
              </a:buClr>
              <a:buSzPts val="1598"/>
              <a:buChar char="•"/>
              <a:defRPr sz="1598">
                <a:solidFill>
                  <a:schemeClr val="dk2"/>
                </a:solidFill>
              </a:defRPr>
            </a:lvl2pPr>
            <a:lvl3pPr marL="1371600" lvl="2" indent="-330072" algn="r">
              <a:lnSpc>
                <a:spcPct val="90000"/>
              </a:lnSpc>
              <a:spcBef>
                <a:spcPts val="888"/>
              </a:spcBef>
              <a:spcAft>
                <a:spcPts val="0"/>
              </a:spcAft>
              <a:buClr>
                <a:schemeClr val="dk2"/>
              </a:buClr>
              <a:buSzPts val="1598"/>
              <a:buChar char="•"/>
              <a:defRPr sz="1598">
                <a:solidFill>
                  <a:schemeClr val="dk2"/>
                </a:solidFill>
              </a:defRPr>
            </a:lvl3pPr>
            <a:lvl4pPr marL="1828800" lvl="3" indent="-330072" algn="r">
              <a:lnSpc>
                <a:spcPct val="90000"/>
              </a:lnSpc>
              <a:spcBef>
                <a:spcPts val="888"/>
              </a:spcBef>
              <a:spcAft>
                <a:spcPts val="0"/>
              </a:spcAft>
              <a:buClr>
                <a:schemeClr val="dk2"/>
              </a:buClr>
              <a:buSzPts val="1598"/>
              <a:buChar char="•"/>
              <a:defRPr sz="1598">
                <a:solidFill>
                  <a:schemeClr val="dk2"/>
                </a:solidFill>
              </a:defRPr>
            </a:lvl4pPr>
            <a:lvl5pPr marL="2286000" lvl="4" indent="-330073" algn="r">
              <a:lnSpc>
                <a:spcPct val="90000"/>
              </a:lnSpc>
              <a:spcBef>
                <a:spcPts val="888"/>
              </a:spcBef>
              <a:spcAft>
                <a:spcPts val="0"/>
              </a:spcAft>
              <a:buClr>
                <a:schemeClr val="dk2"/>
              </a:buClr>
              <a:buSzPts val="1598"/>
              <a:buChar char="•"/>
              <a:defRPr sz="1598">
                <a:solidFill>
                  <a:schemeClr val="dk2"/>
                </a:solidFill>
              </a:defRPr>
            </a:lvl5pPr>
            <a:lvl6pPr marL="2743200" lvl="5" indent="-342900" algn="l">
              <a:lnSpc>
                <a:spcPct val="90000"/>
              </a:lnSpc>
              <a:spcBef>
                <a:spcPts val="888"/>
              </a:spcBef>
              <a:spcAft>
                <a:spcPts val="0"/>
              </a:spcAft>
              <a:buClr>
                <a:schemeClr val="dk1"/>
              </a:buClr>
              <a:buSzPts val="1800"/>
              <a:buChar char="•"/>
              <a:defRPr/>
            </a:lvl6pPr>
            <a:lvl7pPr marL="3200400" lvl="6" indent="-342900" algn="l">
              <a:lnSpc>
                <a:spcPct val="90000"/>
              </a:lnSpc>
              <a:spcBef>
                <a:spcPts val="888"/>
              </a:spcBef>
              <a:spcAft>
                <a:spcPts val="0"/>
              </a:spcAft>
              <a:buClr>
                <a:schemeClr val="dk1"/>
              </a:buClr>
              <a:buSzPts val="1800"/>
              <a:buChar char="•"/>
              <a:defRPr/>
            </a:lvl7pPr>
            <a:lvl8pPr marL="3657600" lvl="7" indent="-342900" algn="l">
              <a:lnSpc>
                <a:spcPct val="90000"/>
              </a:lnSpc>
              <a:spcBef>
                <a:spcPts val="888"/>
              </a:spcBef>
              <a:spcAft>
                <a:spcPts val="0"/>
              </a:spcAft>
              <a:buClr>
                <a:schemeClr val="dk1"/>
              </a:buClr>
              <a:buSzPts val="1800"/>
              <a:buChar char="•"/>
              <a:defRPr/>
            </a:lvl8pPr>
            <a:lvl9pPr marL="4114800" lvl="8" indent="-342900" algn="l">
              <a:lnSpc>
                <a:spcPct val="90000"/>
              </a:lnSpc>
              <a:spcBef>
                <a:spcPts val="888"/>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27996" y="648437"/>
            <a:ext cx="7878485" cy="235410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5328"/>
              <a:buFont typeface="Century Gothic"/>
              <a:buNone/>
              <a:defRPr sz="5328" b="1" i="0" u="none" strike="noStrike" cap="none">
                <a:solidFill>
                  <a:schemeClr val="dk2"/>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627996" y="3242175"/>
            <a:ext cx="7878485" cy="7727654"/>
          </a:xfrm>
          <a:prstGeom prst="rect">
            <a:avLst/>
          </a:prstGeom>
          <a:noFill/>
          <a:ln>
            <a:noFill/>
          </a:ln>
        </p:spPr>
        <p:txBody>
          <a:bodyPr spcFirstLastPara="1" wrap="square" lIns="91425" tIns="45700" rIns="91425" bIns="45700" anchor="t" anchorCtr="0">
            <a:normAutofit/>
          </a:bodyPr>
          <a:lstStyle>
            <a:lvl1pPr marL="457200" marR="0" lvl="0" indent="-544322" algn="l" rtl="0">
              <a:lnSpc>
                <a:spcPct val="90000"/>
              </a:lnSpc>
              <a:spcBef>
                <a:spcPts val="1775"/>
              </a:spcBef>
              <a:spcAft>
                <a:spcPts val="0"/>
              </a:spcAft>
              <a:buClr>
                <a:schemeClr val="dk1"/>
              </a:buClr>
              <a:buSzPts val="4972"/>
              <a:buFont typeface="Arial"/>
              <a:buChar char="•"/>
              <a:defRPr sz="4972" b="0" i="0" u="none" strike="noStrike" cap="none">
                <a:solidFill>
                  <a:schemeClr val="dk1"/>
                </a:solidFill>
                <a:latin typeface="Century Gothic"/>
                <a:ea typeface="Century Gothic"/>
                <a:cs typeface="Century Gothic"/>
                <a:sym typeface="Century Gothic"/>
              </a:defRPr>
            </a:lvl1pPr>
            <a:lvl2pPr marL="914400" marR="0" lvl="1" indent="-499236" algn="l" rtl="0">
              <a:lnSpc>
                <a:spcPct val="90000"/>
              </a:lnSpc>
              <a:spcBef>
                <a:spcPts val="888"/>
              </a:spcBef>
              <a:spcAft>
                <a:spcPts val="0"/>
              </a:spcAft>
              <a:buClr>
                <a:schemeClr val="dk1"/>
              </a:buClr>
              <a:buSzPts val="4262"/>
              <a:buFont typeface="Arial"/>
              <a:buChar char="•"/>
              <a:defRPr sz="4262" b="0" i="0" u="none" strike="noStrike" cap="none">
                <a:solidFill>
                  <a:schemeClr val="dk1"/>
                </a:solidFill>
                <a:latin typeface="Century Gothic"/>
                <a:ea typeface="Century Gothic"/>
                <a:cs typeface="Century Gothic"/>
                <a:sym typeface="Century Gothic"/>
              </a:defRPr>
            </a:lvl2pPr>
            <a:lvl3pPr marL="1371600" marR="0" lvl="2" indent="-454152" algn="l" rtl="0">
              <a:lnSpc>
                <a:spcPct val="90000"/>
              </a:lnSpc>
              <a:spcBef>
                <a:spcPts val="888"/>
              </a:spcBef>
              <a:spcAft>
                <a:spcPts val="0"/>
              </a:spcAft>
              <a:buClr>
                <a:schemeClr val="dk1"/>
              </a:buClr>
              <a:buSzPts val="3552"/>
              <a:buFont typeface="Arial"/>
              <a:buChar char="•"/>
              <a:defRPr sz="3552" b="0" i="0" u="none" strike="noStrike" cap="none">
                <a:solidFill>
                  <a:schemeClr val="dk1"/>
                </a:solidFill>
                <a:latin typeface="Century Gothic"/>
                <a:ea typeface="Century Gothic"/>
                <a:cs typeface="Century Gothic"/>
                <a:sym typeface="Century Gothic"/>
              </a:defRPr>
            </a:lvl3pPr>
            <a:lvl4pPr marL="1828800" marR="0" lvl="3" indent="-431609" algn="l" rtl="0">
              <a:lnSpc>
                <a:spcPct val="90000"/>
              </a:lnSpc>
              <a:spcBef>
                <a:spcPts val="888"/>
              </a:spcBef>
              <a:spcAft>
                <a:spcPts val="0"/>
              </a:spcAft>
              <a:buClr>
                <a:schemeClr val="dk1"/>
              </a:buClr>
              <a:buSzPts val="3197"/>
              <a:buFont typeface="Arial"/>
              <a:buChar char="•"/>
              <a:defRPr sz="3197" b="0" i="0" u="none" strike="noStrike" cap="none">
                <a:solidFill>
                  <a:schemeClr val="dk1"/>
                </a:solidFill>
                <a:latin typeface="Century Gothic"/>
                <a:ea typeface="Century Gothic"/>
                <a:cs typeface="Century Gothic"/>
                <a:sym typeface="Century Gothic"/>
              </a:defRPr>
            </a:lvl4pPr>
            <a:lvl5pPr marL="2286000" marR="0" lvl="4" indent="-431609" algn="l" rtl="0">
              <a:lnSpc>
                <a:spcPct val="90000"/>
              </a:lnSpc>
              <a:spcBef>
                <a:spcPts val="888"/>
              </a:spcBef>
              <a:spcAft>
                <a:spcPts val="0"/>
              </a:spcAft>
              <a:buClr>
                <a:schemeClr val="dk1"/>
              </a:buClr>
              <a:buSzPts val="3197"/>
              <a:buFont typeface="Arial"/>
              <a:buChar char="•"/>
              <a:defRPr sz="3197" b="0" i="0" u="none" strike="noStrike" cap="none">
                <a:solidFill>
                  <a:schemeClr val="dk1"/>
                </a:solidFill>
                <a:latin typeface="Century Gothic"/>
                <a:ea typeface="Century Gothic"/>
                <a:cs typeface="Century Gothic"/>
                <a:sym typeface="Century Gothic"/>
              </a:defRPr>
            </a:lvl5pPr>
            <a:lvl6pPr marL="2743200" marR="0" lvl="5" indent="-431609" algn="l" rtl="0">
              <a:lnSpc>
                <a:spcPct val="90000"/>
              </a:lnSpc>
              <a:spcBef>
                <a:spcPts val="888"/>
              </a:spcBef>
              <a:spcAft>
                <a:spcPts val="0"/>
              </a:spcAft>
              <a:buClr>
                <a:schemeClr val="dk1"/>
              </a:buClr>
              <a:buSzPts val="3197"/>
              <a:buFont typeface="Arial"/>
              <a:buChar char="•"/>
              <a:defRPr sz="3197" b="0" i="0" u="none" strike="noStrike" cap="none">
                <a:solidFill>
                  <a:schemeClr val="dk1"/>
                </a:solidFill>
                <a:latin typeface="Century Gothic"/>
                <a:ea typeface="Century Gothic"/>
                <a:cs typeface="Century Gothic"/>
                <a:sym typeface="Century Gothic"/>
              </a:defRPr>
            </a:lvl6pPr>
            <a:lvl7pPr marL="3200400" marR="0" lvl="6" indent="-431609" algn="l" rtl="0">
              <a:lnSpc>
                <a:spcPct val="90000"/>
              </a:lnSpc>
              <a:spcBef>
                <a:spcPts val="888"/>
              </a:spcBef>
              <a:spcAft>
                <a:spcPts val="0"/>
              </a:spcAft>
              <a:buClr>
                <a:schemeClr val="dk1"/>
              </a:buClr>
              <a:buSzPts val="3197"/>
              <a:buFont typeface="Arial"/>
              <a:buChar char="•"/>
              <a:defRPr sz="3197" b="0" i="0" u="none" strike="noStrike" cap="none">
                <a:solidFill>
                  <a:schemeClr val="dk1"/>
                </a:solidFill>
                <a:latin typeface="Century Gothic"/>
                <a:ea typeface="Century Gothic"/>
                <a:cs typeface="Century Gothic"/>
                <a:sym typeface="Century Gothic"/>
              </a:defRPr>
            </a:lvl7pPr>
            <a:lvl8pPr marL="3657600" marR="0" lvl="7" indent="-431609" algn="l" rtl="0">
              <a:lnSpc>
                <a:spcPct val="90000"/>
              </a:lnSpc>
              <a:spcBef>
                <a:spcPts val="888"/>
              </a:spcBef>
              <a:spcAft>
                <a:spcPts val="0"/>
              </a:spcAft>
              <a:buClr>
                <a:schemeClr val="dk1"/>
              </a:buClr>
              <a:buSzPts val="3197"/>
              <a:buFont typeface="Arial"/>
              <a:buChar char="•"/>
              <a:defRPr sz="3197" b="0" i="0" u="none" strike="noStrike" cap="none">
                <a:solidFill>
                  <a:schemeClr val="dk1"/>
                </a:solidFill>
                <a:latin typeface="Century Gothic"/>
                <a:ea typeface="Century Gothic"/>
                <a:cs typeface="Century Gothic"/>
                <a:sym typeface="Century Gothic"/>
              </a:defRPr>
            </a:lvl8pPr>
            <a:lvl9pPr marL="4114800" marR="0" lvl="8" indent="-431609" algn="l" rtl="0">
              <a:lnSpc>
                <a:spcPct val="90000"/>
              </a:lnSpc>
              <a:spcBef>
                <a:spcPts val="888"/>
              </a:spcBef>
              <a:spcAft>
                <a:spcPts val="0"/>
              </a:spcAft>
              <a:buClr>
                <a:schemeClr val="dk1"/>
              </a:buClr>
              <a:buSzPts val="3197"/>
              <a:buFont typeface="Arial"/>
              <a:buChar char="•"/>
              <a:defRPr sz="3197"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2"/>
          <p:cNvSpPr txBox="1">
            <a:spLocks noGrp="1"/>
          </p:cNvSpPr>
          <p:nvPr>
            <p:ph type="dt" idx="10"/>
          </p:nvPr>
        </p:nvSpPr>
        <p:spPr>
          <a:xfrm>
            <a:off x="627996" y="11288408"/>
            <a:ext cx="2055257" cy="64843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131"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2"/>
          <p:cNvSpPr txBox="1">
            <a:spLocks noGrp="1"/>
          </p:cNvSpPr>
          <p:nvPr>
            <p:ph type="ftr" idx="11"/>
          </p:nvPr>
        </p:nvSpPr>
        <p:spPr>
          <a:xfrm>
            <a:off x="3025796" y="11288408"/>
            <a:ext cx="3082885" cy="64843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2131"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2397"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2"/>
          <p:cNvSpPr txBox="1">
            <a:spLocks noGrp="1"/>
          </p:cNvSpPr>
          <p:nvPr>
            <p:ph type="sldNum" idx="12"/>
          </p:nvPr>
        </p:nvSpPr>
        <p:spPr>
          <a:xfrm>
            <a:off x="6451224" y="11288408"/>
            <a:ext cx="2055257" cy="64843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2131"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2131"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2131"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2131"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2131"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2131"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2131"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2131"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2131"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grpSp>
        <p:nvGrpSpPr>
          <p:cNvPr id="26" name="Google Shape;26;p1"/>
          <p:cNvGrpSpPr/>
          <p:nvPr/>
        </p:nvGrpSpPr>
        <p:grpSpPr>
          <a:xfrm>
            <a:off x="-1" y="-136800"/>
            <a:ext cx="9134474" cy="12195826"/>
            <a:chOff x="-1" y="-16525"/>
            <a:chExt cx="9134474" cy="12195826"/>
          </a:xfrm>
        </p:grpSpPr>
        <p:pic>
          <p:nvPicPr>
            <p:cNvPr id="27" name="Google Shape;27;p1" descr="A picture containing lamp, light&#10;&#10;Description automatically generated"/>
            <p:cNvPicPr preferRelativeResize="0"/>
            <p:nvPr/>
          </p:nvPicPr>
          <p:blipFill rotWithShape="1">
            <a:blip r:embed="rId3">
              <a:alphaModFix amt="34000"/>
            </a:blip>
            <a:srcRect l="7688" r="5417"/>
            <a:stretch/>
          </p:blipFill>
          <p:spPr>
            <a:xfrm flipH="1">
              <a:off x="-1" y="-16525"/>
              <a:ext cx="9134474" cy="6157887"/>
            </a:xfrm>
            <a:prstGeom prst="rect">
              <a:avLst/>
            </a:prstGeom>
            <a:noFill/>
            <a:ln>
              <a:noFill/>
            </a:ln>
          </p:spPr>
        </p:pic>
        <p:pic>
          <p:nvPicPr>
            <p:cNvPr id="28" name="Google Shape;28;p1" descr="A picture containing lamp, light&#10;&#10;Description automatically generated"/>
            <p:cNvPicPr preferRelativeResize="0"/>
            <p:nvPr/>
          </p:nvPicPr>
          <p:blipFill rotWithShape="1">
            <a:blip r:embed="rId3">
              <a:alphaModFix amt="34000"/>
            </a:blip>
            <a:srcRect l="7688" r="5417" b="1947"/>
            <a:stretch/>
          </p:blipFill>
          <p:spPr>
            <a:xfrm flipH="1">
              <a:off x="-1" y="6141363"/>
              <a:ext cx="9134474" cy="6037938"/>
            </a:xfrm>
            <a:prstGeom prst="rect">
              <a:avLst/>
            </a:prstGeom>
            <a:noFill/>
            <a:ln>
              <a:noFill/>
            </a:ln>
          </p:spPr>
        </p:pic>
      </p:grpSp>
      <p:sp>
        <p:nvSpPr>
          <p:cNvPr id="29" name="Google Shape;29;p1"/>
          <p:cNvSpPr txBox="1"/>
          <p:nvPr/>
        </p:nvSpPr>
        <p:spPr>
          <a:xfrm>
            <a:off x="2050" y="834071"/>
            <a:ext cx="9134400" cy="2223600"/>
          </a:xfrm>
          <a:prstGeom prst="rect">
            <a:avLst/>
          </a:prstGeom>
          <a:noFill/>
          <a:ln>
            <a:noFill/>
          </a:ln>
        </p:spPr>
        <p:txBody>
          <a:bodyPr spcFirstLastPara="1" wrap="square" lIns="91425" tIns="45700" rIns="91425" bIns="45700" anchor="b" anchorCtr="0">
            <a:noAutofit/>
          </a:bodyPr>
          <a:lstStyle/>
          <a:p>
            <a:pPr marL="0" marR="0" lvl="0" indent="0" algn="ctr" rtl="0">
              <a:lnSpc>
                <a:spcPct val="166666"/>
              </a:lnSpc>
              <a:spcBef>
                <a:spcPts val="0"/>
              </a:spcBef>
              <a:spcAft>
                <a:spcPts val="0"/>
              </a:spcAft>
              <a:buClr>
                <a:srgbClr val="5348BC"/>
              </a:buClr>
              <a:buSzPts val="2400"/>
              <a:buFont typeface="Century Gothic"/>
              <a:buNone/>
            </a:pPr>
            <a:r>
              <a:rPr lang="en-US" sz="2400" b="1" i="0" u="none" strike="noStrike" cap="none">
                <a:solidFill>
                  <a:srgbClr val="5348BC"/>
                </a:solidFill>
                <a:latin typeface="Century Gothic"/>
                <a:ea typeface="Century Gothic"/>
                <a:cs typeface="Century Gothic"/>
                <a:sym typeface="Century Gothic"/>
              </a:rPr>
              <a:t>International Symposium</a:t>
            </a:r>
            <a:r>
              <a:rPr lang="en-US" sz="2400" b="1" i="0" u="none" strike="noStrike" cap="none">
                <a:solidFill>
                  <a:schemeClr val="dk2"/>
                </a:solidFill>
                <a:latin typeface="Century Gothic"/>
                <a:ea typeface="Century Gothic"/>
                <a:cs typeface="Century Gothic"/>
                <a:sym typeface="Century Gothic"/>
              </a:rPr>
              <a:t> </a:t>
            </a:r>
            <a:r>
              <a:rPr lang="en-US" sz="2400" b="1" i="0" u="none" strike="noStrike" cap="none">
                <a:solidFill>
                  <a:srgbClr val="44516C"/>
                </a:solidFill>
                <a:latin typeface="Century Gothic"/>
                <a:ea typeface="Century Gothic"/>
                <a:cs typeface="Century Gothic"/>
                <a:sym typeface="Century Gothic"/>
              </a:rPr>
              <a:t>&amp;</a:t>
            </a:r>
            <a:r>
              <a:rPr lang="en-US" sz="2400" b="1" i="0" u="none" strike="noStrike" cap="none">
                <a:solidFill>
                  <a:schemeClr val="dk2"/>
                </a:solidFill>
                <a:latin typeface="Century Gothic"/>
                <a:ea typeface="Century Gothic"/>
                <a:cs typeface="Century Gothic"/>
                <a:sym typeface="Century Gothic"/>
              </a:rPr>
              <a:t/>
            </a:r>
            <a:br>
              <a:rPr lang="en-US" sz="2400" b="1" i="0" u="none" strike="noStrike" cap="none">
                <a:solidFill>
                  <a:schemeClr val="dk2"/>
                </a:solidFill>
                <a:latin typeface="Century Gothic"/>
                <a:ea typeface="Century Gothic"/>
                <a:cs typeface="Century Gothic"/>
                <a:sym typeface="Century Gothic"/>
              </a:rPr>
            </a:br>
            <a:r>
              <a:rPr lang="en-US" sz="2400" b="1" i="0" u="none" strike="noStrike" cap="none">
                <a:solidFill>
                  <a:srgbClr val="5348BC"/>
                </a:solidFill>
                <a:latin typeface="Century Gothic"/>
                <a:ea typeface="Century Gothic"/>
                <a:cs typeface="Century Gothic"/>
                <a:sym typeface="Century Gothic"/>
              </a:rPr>
              <a:t>International Student Workshop</a:t>
            </a:r>
            <a:r>
              <a:rPr lang="en-US" sz="2400" b="1" i="0" u="none" strike="noStrike" cap="none">
                <a:solidFill>
                  <a:srgbClr val="393185"/>
                </a:solidFill>
                <a:latin typeface="Century Gothic"/>
                <a:ea typeface="Century Gothic"/>
                <a:cs typeface="Century Gothic"/>
                <a:sym typeface="Century Gothic"/>
              </a:rPr>
              <a:t> </a:t>
            </a:r>
            <a:r>
              <a:rPr lang="en-US" sz="2400" b="1" i="0" u="none" strike="noStrike" cap="none">
                <a:solidFill>
                  <a:srgbClr val="44516C"/>
                </a:solidFill>
                <a:latin typeface="Century Gothic"/>
                <a:ea typeface="Century Gothic"/>
                <a:cs typeface="Century Gothic"/>
                <a:sym typeface="Century Gothic"/>
              </a:rPr>
              <a:t>on Interdisciplinary Mathematics in the CiTi areas</a:t>
            </a:r>
            <a:r>
              <a:rPr lang="en-US" sz="2400" b="1" i="0" u="none" strike="noStrike" cap="none">
                <a:solidFill>
                  <a:schemeClr val="dk2"/>
                </a:solidFill>
                <a:latin typeface="Century Gothic"/>
                <a:ea typeface="Century Gothic"/>
                <a:cs typeface="Century Gothic"/>
                <a:sym typeface="Century Gothic"/>
              </a:rPr>
              <a:t/>
            </a:r>
            <a:br>
              <a:rPr lang="en-US" sz="2400" b="1" i="0" u="none" strike="noStrike" cap="none">
                <a:solidFill>
                  <a:schemeClr val="dk2"/>
                </a:solidFill>
                <a:latin typeface="Century Gothic"/>
                <a:ea typeface="Century Gothic"/>
                <a:cs typeface="Century Gothic"/>
                <a:sym typeface="Century Gothic"/>
              </a:rPr>
            </a:br>
            <a:r>
              <a:rPr lang="en-US" sz="2400" b="1" i="0" u="none" strike="noStrike" cap="none">
                <a:solidFill>
                  <a:srgbClr val="5348BC"/>
                </a:solidFill>
                <a:latin typeface="Century Gothic"/>
                <a:ea typeface="Century Gothic"/>
                <a:cs typeface="Century Gothic"/>
                <a:sym typeface="Century Gothic"/>
              </a:rPr>
              <a:t>ISIM &amp; ISWIM 2025 – 4</a:t>
            </a:r>
            <a:r>
              <a:rPr lang="en-US" sz="2400" b="1" i="0" u="none" strike="noStrike" cap="none" baseline="30000">
                <a:solidFill>
                  <a:srgbClr val="5348BC"/>
                </a:solidFill>
                <a:latin typeface="Century Gothic"/>
                <a:ea typeface="Century Gothic"/>
                <a:cs typeface="Century Gothic"/>
                <a:sym typeface="Century Gothic"/>
              </a:rPr>
              <a:t>th</a:t>
            </a:r>
            <a:r>
              <a:rPr lang="en-US" sz="2400" b="1" i="0" u="none" strike="noStrike" cap="none">
                <a:solidFill>
                  <a:srgbClr val="5348BC"/>
                </a:solidFill>
                <a:latin typeface="Century Gothic"/>
                <a:ea typeface="Century Gothic"/>
                <a:cs typeface="Century Gothic"/>
                <a:sym typeface="Century Gothic"/>
              </a:rPr>
              <a:t> Edition</a:t>
            </a:r>
            <a:endParaRPr/>
          </a:p>
        </p:txBody>
      </p:sp>
      <p:sp>
        <p:nvSpPr>
          <p:cNvPr id="30" name="Google Shape;30;p1"/>
          <p:cNvSpPr txBox="1"/>
          <p:nvPr/>
        </p:nvSpPr>
        <p:spPr>
          <a:xfrm>
            <a:off x="309864" y="9680125"/>
            <a:ext cx="8289900" cy="11808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110000"/>
              </a:lnSpc>
              <a:spcBef>
                <a:spcPts val="0"/>
              </a:spcBef>
              <a:spcAft>
                <a:spcPts val="0"/>
              </a:spcAft>
              <a:buClr>
                <a:srgbClr val="F57505"/>
              </a:buClr>
              <a:buSzPct val="100000"/>
              <a:buFont typeface="Arial"/>
              <a:buNone/>
            </a:pPr>
            <a:r>
              <a:rPr lang="en-US" sz="1400" b="1" i="0" u="none" strike="noStrike" cap="none" dirty="0">
                <a:solidFill>
                  <a:srgbClr val="F57505"/>
                </a:solidFill>
                <a:latin typeface="Arial"/>
                <a:ea typeface="Arial"/>
                <a:cs typeface="Arial"/>
                <a:sym typeface="Arial"/>
              </a:rPr>
              <a:t>Discussions and insights </a:t>
            </a:r>
            <a:endParaRPr dirty="0"/>
          </a:p>
          <a:p>
            <a:pPr marL="0" marR="0" lvl="0" indent="0" algn="just" rtl="0">
              <a:lnSpc>
                <a:spcPct val="110000"/>
              </a:lnSpc>
              <a:spcBef>
                <a:spcPts val="600"/>
              </a:spcBef>
              <a:spcAft>
                <a:spcPts val="0"/>
              </a:spcAft>
              <a:buClr>
                <a:srgbClr val="F57505"/>
              </a:buClr>
              <a:buSzPct val="100000"/>
              <a:buFont typeface="Arial"/>
              <a:buNone/>
            </a:pPr>
            <a:r>
              <a:rPr lang="en-US" sz="1300" b="0" i="1" u="none" strike="noStrike" cap="none" dirty="0">
                <a:solidFill>
                  <a:srgbClr val="F57505"/>
                </a:solidFill>
                <a:latin typeface="Arial"/>
                <a:ea typeface="Arial"/>
                <a:cs typeface="Arial"/>
                <a:sym typeface="Arial"/>
              </a:rPr>
              <a:t>Fractional Calculus, Wavelet Analysis, Evolutionary Algorithms, Data Analysis and Information Security, Game Theory - including Quantum, Partial and Ordinary Differential Equations, Mathematical Statistics, Graph Theory, Non-classical sets (algebraic and topological aspects), </a:t>
            </a:r>
            <a:r>
              <a:rPr lang="en-US" sz="1300" b="0" i="1" u="none" strike="noStrike" cap="none">
                <a:solidFill>
                  <a:srgbClr val="F57505"/>
                </a:solidFill>
                <a:latin typeface="Arial"/>
                <a:ea typeface="Arial"/>
                <a:cs typeface="Arial"/>
                <a:sym typeface="Arial"/>
              </a:rPr>
              <a:t>Generalized </a:t>
            </a:r>
            <a:r>
              <a:rPr lang="en-US" sz="1300" b="0" i="1" u="none" strike="noStrike" cap="none" smtClean="0">
                <a:solidFill>
                  <a:srgbClr val="F57505"/>
                </a:solidFill>
                <a:latin typeface="Arial"/>
                <a:ea typeface="Arial"/>
                <a:cs typeface="Arial"/>
                <a:sym typeface="Arial"/>
              </a:rPr>
              <a:t>Matrices </a:t>
            </a:r>
            <a:r>
              <a:rPr lang="en-US" sz="1300" b="0" i="1" u="none" strike="noStrike" cap="none">
                <a:solidFill>
                  <a:srgbClr val="F57505"/>
                </a:solidFill>
                <a:latin typeface="Arial"/>
                <a:ea typeface="Arial"/>
                <a:cs typeface="Arial"/>
                <a:sym typeface="Arial"/>
              </a:rPr>
              <a:t>and </a:t>
            </a:r>
            <a:r>
              <a:rPr lang="en-US" sz="1300" b="0" i="1" u="none" strike="noStrike" cap="none" smtClean="0">
                <a:solidFill>
                  <a:srgbClr val="F57505"/>
                </a:solidFill>
                <a:latin typeface="Arial"/>
                <a:ea typeface="Arial"/>
                <a:cs typeface="Arial"/>
                <a:sym typeface="Arial"/>
              </a:rPr>
              <a:t>Applications</a:t>
            </a:r>
            <a:r>
              <a:rPr lang="en-US" sz="1300" b="0" i="1" u="none" strike="noStrike" cap="none" dirty="0">
                <a:solidFill>
                  <a:srgbClr val="F57505"/>
                </a:solidFill>
                <a:latin typeface="Arial"/>
                <a:ea typeface="Arial"/>
                <a:cs typeface="Arial"/>
                <a:sym typeface="Arial"/>
              </a:rPr>
              <a:t>, AI Algorithms for Autonomous Robots, Research in Mathematics </a:t>
            </a:r>
            <a:r>
              <a:rPr lang="en-US" sz="1300" b="0" i="1" u="none" strike="noStrike" cap="none" dirty="0" smtClean="0">
                <a:solidFill>
                  <a:srgbClr val="F57505"/>
                </a:solidFill>
                <a:latin typeface="Arial"/>
                <a:ea typeface="Arial"/>
                <a:cs typeface="Arial"/>
                <a:sym typeface="Arial"/>
              </a:rPr>
              <a:t>Education, Applied Mathematics.</a:t>
            </a:r>
            <a:endParaRPr dirty="0"/>
          </a:p>
          <a:p>
            <a:pPr marL="0" marR="0" lvl="0" indent="0" algn="ctr" rtl="0">
              <a:lnSpc>
                <a:spcPct val="110000"/>
              </a:lnSpc>
              <a:spcBef>
                <a:spcPts val="600"/>
              </a:spcBef>
              <a:spcAft>
                <a:spcPts val="0"/>
              </a:spcAft>
              <a:buClr>
                <a:schemeClr val="dk1"/>
              </a:buClr>
              <a:buSzPct val="100000"/>
              <a:buFont typeface="Arial"/>
              <a:buNone/>
            </a:pPr>
            <a:endParaRPr sz="1800" b="0" i="0" u="none" strike="noStrike" cap="none" dirty="0">
              <a:solidFill>
                <a:srgbClr val="F57505"/>
              </a:solidFill>
              <a:latin typeface="Arial"/>
              <a:ea typeface="Arial"/>
              <a:cs typeface="Arial"/>
              <a:sym typeface="Arial"/>
            </a:endParaRPr>
          </a:p>
        </p:txBody>
      </p:sp>
      <p:sp>
        <p:nvSpPr>
          <p:cNvPr id="31" name="Google Shape;31;p1" descr="Blue rectangle"/>
          <p:cNvSpPr/>
          <p:nvPr/>
        </p:nvSpPr>
        <p:spPr>
          <a:xfrm>
            <a:off x="2033" y="10820030"/>
            <a:ext cx="9134475" cy="1357236"/>
          </a:xfrm>
          <a:prstGeom prst="rect">
            <a:avLst/>
          </a:prstGeom>
          <a:solidFill>
            <a:srgbClr val="6667AB">
              <a:alpha val="55686"/>
            </a:srgbClr>
          </a:solidFill>
          <a:ln>
            <a:noFill/>
          </a:ln>
        </p:spPr>
        <p:txBody>
          <a:bodyPr spcFirstLastPara="1" wrap="square" lIns="121775" tIns="60875" rIns="121775" bIns="60875" anchor="ctr" anchorCtr="0">
            <a:noAutofit/>
          </a:bodyPr>
          <a:lstStyle/>
          <a:p>
            <a:pPr marL="0" marR="0" lvl="0" indent="0" algn="ctr" rtl="0">
              <a:spcBef>
                <a:spcPts val="0"/>
              </a:spcBef>
              <a:spcAft>
                <a:spcPts val="0"/>
              </a:spcAft>
              <a:buNone/>
            </a:pPr>
            <a:endParaRPr sz="3193" b="0" i="0" u="none" strike="noStrike" cap="none">
              <a:solidFill>
                <a:schemeClr val="lt1"/>
              </a:solidFill>
              <a:latin typeface="Century Gothic"/>
              <a:ea typeface="Century Gothic"/>
              <a:cs typeface="Century Gothic"/>
              <a:sym typeface="Century Gothic"/>
            </a:endParaRPr>
          </a:p>
        </p:txBody>
      </p:sp>
      <p:pic>
        <p:nvPicPr>
          <p:cNvPr id="32" name="Google Shape;32;p1" descr="A picture containing circle&#10;&#10;Description automatically generated"/>
          <p:cNvPicPr preferRelativeResize="0"/>
          <p:nvPr/>
        </p:nvPicPr>
        <p:blipFill rotWithShape="1">
          <a:blip r:embed="rId4">
            <a:alphaModFix/>
          </a:blip>
          <a:srcRect/>
          <a:stretch/>
        </p:blipFill>
        <p:spPr>
          <a:xfrm>
            <a:off x="72570" y="10938278"/>
            <a:ext cx="1209040" cy="1120740"/>
          </a:xfrm>
          <a:prstGeom prst="rect">
            <a:avLst/>
          </a:prstGeom>
          <a:noFill/>
          <a:ln>
            <a:noFill/>
          </a:ln>
        </p:spPr>
      </p:pic>
      <p:sp>
        <p:nvSpPr>
          <p:cNvPr id="33" name="Google Shape;33;p1"/>
          <p:cNvSpPr txBox="1"/>
          <p:nvPr/>
        </p:nvSpPr>
        <p:spPr>
          <a:xfrm>
            <a:off x="1558932" y="11024656"/>
            <a:ext cx="5791725" cy="677061"/>
          </a:xfrm>
          <a:prstGeom prst="rect">
            <a:avLst/>
          </a:prstGeom>
          <a:noFill/>
          <a:ln>
            <a:noFill/>
          </a:ln>
        </p:spPr>
        <p:txBody>
          <a:bodyPr spcFirstLastPara="1" wrap="square" lIns="91425" tIns="45700" rIns="91425" bIns="45700" anchor="t" anchorCtr="0">
            <a:noAutofit/>
          </a:bodyPr>
          <a:lstStyle/>
          <a:p>
            <a:pPr marL="47948" marR="0" lvl="0" indent="0" algn="l" rtl="0">
              <a:lnSpc>
                <a:spcPct val="63933"/>
              </a:lnSpc>
              <a:spcBef>
                <a:spcPts val="0"/>
              </a:spcBef>
              <a:spcAft>
                <a:spcPts val="0"/>
              </a:spcAft>
              <a:buClr>
                <a:srgbClr val="44516C"/>
              </a:buClr>
              <a:buSzPts val="3000"/>
              <a:buFont typeface="Arial"/>
              <a:buNone/>
            </a:pPr>
            <a:r>
              <a:rPr lang="en-US" sz="3000" b="1" i="0" u="none" strike="noStrike" cap="none">
                <a:solidFill>
                  <a:srgbClr val="44516C"/>
                </a:solidFill>
                <a:latin typeface="Century Gothic"/>
                <a:ea typeface="Century Gothic"/>
                <a:cs typeface="Century Gothic"/>
                <a:sym typeface="Century Gothic"/>
              </a:rPr>
              <a:t>www.isimconference.eu</a:t>
            </a:r>
            <a:endParaRPr/>
          </a:p>
        </p:txBody>
      </p:sp>
      <p:pic>
        <p:nvPicPr>
          <p:cNvPr id="34" name="Google Shape;34;p1"/>
          <p:cNvPicPr preferRelativeResize="0"/>
          <p:nvPr/>
        </p:nvPicPr>
        <p:blipFill rotWithShape="1">
          <a:blip r:embed="rId5">
            <a:alphaModFix/>
          </a:blip>
          <a:srcRect/>
          <a:stretch/>
        </p:blipFill>
        <p:spPr>
          <a:xfrm>
            <a:off x="7777239" y="10822064"/>
            <a:ext cx="1357236" cy="1357236"/>
          </a:xfrm>
          <a:prstGeom prst="rect">
            <a:avLst/>
          </a:prstGeom>
          <a:noFill/>
          <a:ln>
            <a:noFill/>
          </a:ln>
        </p:spPr>
      </p:pic>
      <p:grpSp>
        <p:nvGrpSpPr>
          <p:cNvPr id="35" name="Google Shape;35;p1"/>
          <p:cNvGrpSpPr/>
          <p:nvPr/>
        </p:nvGrpSpPr>
        <p:grpSpPr>
          <a:xfrm>
            <a:off x="3772742" y="11428157"/>
            <a:ext cx="1588987" cy="369332"/>
            <a:chOff x="3723431" y="10450079"/>
            <a:chExt cx="1588987" cy="369332"/>
          </a:xfrm>
        </p:grpSpPr>
        <p:sp>
          <p:nvSpPr>
            <p:cNvPr id="36" name="Google Shape;36;p1"/>
            <p:cNvSpPr/>
            <p:nvPr/>
          </p:nvSpPr>
          <p:spPr>
            <a:xfrm>
              <a:off x="4007253" y="10450079"/>
              <a:ext cx="13051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44516C"/>
                  </a:solidFill>
                  <a:latin typeface="Century Gothic"/>
                  <a:ea typeface="Century Gothic"/>
                  <a:cs typeface="Century Gothic"/>
                  <a:sym typeface="Century Gothic"/>
                </a:rPr>
                <a:t>citi.upb.ro</a:t>
              </a:r>
              <a:endParaRPr/>
            </a:p>
          </p:txBody>
        </p:sp>
        <p:pic>
          <p:nvPicPr>
            <p:cNvPr id="37" name="Google Shape;37;p1" descr="12 Internet Globe Icon Vector Images - Internet World Icon, World "/>
            <p:cNvPicPr preferRelativeResize="0"/>
            <p:nvPr/>
          </p:nvPicPr>
          <p:blipFill rotWithShape="1">
            <a:blip r:embed="rId6">
              <a:alphaModFix/>
            </a:blip>
            <a:srcRect/>
            <a:stretch/>
          </p:blipFill>
          <p:spPr>
            <a:xfrm>
              <a:off x="3723431" y="10496881"/>
              <a:ext cx="306972" cy="306972"/>
            </a:xfrm>
            <a:prstGeom prst="rect">
              <a:avLst/>
            </a:prstGeom>
            <a:noFill/>
            <a:ln>
              <a:noFill/>
            </a:ln>
          </p:spPr>
        </p:pic>
      </p:grpSp>
      <p:sp>
        <p:nvSpPr>
          <p:cNvPr id="38" name="Google Shape;38;p1"/>
          <p:cNvSpPr txBox="1"/>
          <p:nvPr/>
        </p:nvSpPr>
        <p:spPr>
          <a:xfrm>
            <a:off x="2038" y="3131053"/>
            <a:ext cx="9134400" cy="498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44516C"/>
              </a:buClr>
              <a:buSzPts val="2800"/>
              <a:buFont typeface="Arial"/>
              <a:buNone/>
            </a:pPr>
            <a:r>
              <a:rPr lang="en-US" sz="2800" b="1" u="none" baseline="30000">
                <a:solidFill>
                  <a:srgbClr val="44516C"/>
                </a:solidFill>
                <a:latin typeface="Century Gothic"/>
                <a:ea typeface="Century Gothic"/>
                <a:cs typeface="Century Gothic"/>
                <a:sym typeface="Century Gothic"/>
              </a:rPr>
              <a:t>November 20-22, 2025, Bucharest, Romania</a:t>
            </a:r>
            <a:endParaRPr/>
          </a:p>
        </p:txBody>
      </p:sp>
      <p:cxnSp>
        <p:nvCxnSpPr>
          <p:cNvPr id="39" name="Google Shape;39;p1"/>
          <p:cNvCxnSpPr/>
          <p:nvPr/>
        </p:nvCxnSpPr>
        <p:spPr>
          <a:xfrm>
            <a:off x="2749648" y="3629171"/>
            <a:ext cx="3623400" cy="0"/>
          </a:xfrm>
          <a:prstGeom prst="straightConnector1">
            <a:avLst/>
          </a:prstGeom>
          <a:noFill/>
          <a:ln w="12700" cap="flat" cmpd="sng">
            <a:solidFill>
              <a:srgbClr val="5348BC"/>
            </a:solidFill>
            <a:prstDash val="solid"/>
            <a:miter lim="800000"/>
            <a:headEnd type="none" w="sm" len="sm"/>
            <a:tailEnd type="none" w="sm" len="sm"/>
          </a:ln>
          <a:effectLst>
            <a:outerShdw blurRad="12700" dist="12700" dir="2700000" algn="tl" rotWithShape="0">
              <a:srgbClr val="000000">
                <a:alpha val="40000"/>
              </a:srgbClr>
            </a:outerShdw>
          </a:effectLst>
        </p:spPr>
      </p:cxnSp>
      <p:sp>
        <p:nvSpPr>
          <p:cNvPr id="40" name="Google Shape;40;p1"/>
          <p:cNvSpPr txBox="1"/>
          <p:nvPr/>
        </p:nvSpPr>
        <p:spPr>
          <a:xfrm>
            <a:off x="528850" y="4057278"/>
            <a:ext cx="8080800" cy="1959300"/>
          </a:xfrm>
          <a:prstGeom prst="rect">
            <a:avLst/>
          </a:prstGeom>
          <a:noFill/>
          <a:ln>
            <a:noFill/>
          </a:ln>
        </p:spPr>
        <p:txBody>
          <a:bodyPr spcFirstLastPara="1" wrap="square" lIns="91425" tIns="45700" rIns="91425" bIns="45700" anchor="t" anchorCtr="0">
            <a:noAutofit/>
          </a:bodyPr>
          <a:lstStyle/>
          <a:p>
            <a:pPr marL="47948" marR="0" lvl="0" indent="0" algn="just" rtl="0">
              <a:lnSpc>
                <a:spcPct val="171214"/>
              </a:lnSpc>
              <a:spcBef>
                <a:spcPts val="0"/>
              </a:spcBef>
              <a:spcAft>
                <a:spcPts val="0"/>
              </a:spcAft>
              <a:buClr>
                <a:schemeClr val="dk2"/>
              </a:buClr>
              <a:buSzPts val="1400"/>
              <a:buFont typeface="Arial"/>
              <a:buNone/>
            </a:pPr>
            <a:r>
              <a:rPr lang="en-US" sz="1400" b="0" u="none">
                <a:solidFill>
                  <a:schemeClr val="dk2"/>
                </a:solidFill>
                <a:latin typeface="Arial"/>
                <a:ea typeface="Arial"/>
                <a:cs typeface="Arial"/>
                <a:sym typeface="Arial"/>
              </a:rPr>
              <a:t>Organized by the National University of Science and Technology POLITEHNICA Bucharest, Center for Research and Training in Innovative Techniques of Applied Mathematics in Engineering “</a:t>
            </a:r>
            <a:r>
              <a:rPr lang="en-US" sz="1400" b="0" i="1" u="none">
                <a:solidFill>
                  <a:schemeClr val="dk2"/>
                </a:solidFill>
                <a:latin typeface="Arial"/>
                <a:ea typeface="Arial"/>
                <a:cs typeface="Arial"/>
                <a:sym typeface="Arial"/>
              </a:rPr>
              <a:t>Traian Lalescu</a:t>
            </a:r>
            <a:r>
              <a:rPr lang="en-US" sz="1400" b="0" u="none">
                <a:solidFill>
                  <a:schemeClr val="dk2"/>
                </a:solidFill>
                <a:latin typeface="Arial"/>
                <a:ea typeface="Arial"/>
                <a:cs typeface="Arial"/>
                <a:sym typeface="Arial"/>
              </a:rPr>
              <a:t>” (CiTi). in partnership with the Romanian Mathematical Society and with the support of the Faculty of Industrial Engineering and Robotics and the Faculty of Applied Sciences, under the auspices of the Ministry of Education and Research.</a:t>
            </a:r>
            <a:endParaRPr sz="1400" b="0" u="none" strike="sngStrike">
              <a:solidFill>
                <a:schemeClr val="dk2"/>
              </a:solidFill>
              <a:latin typeface="Arial"/>
              <a:ea typeface="Arial"/>
              <a:cs typeface="Arial"/>
              <a:sym typeface="Arial"/>
            </a:endParaRPr>
          </a:p>
        </p:txBody>
      </p:sp>
      <p:cxnSp>
        <p:nvCxnSpPr>
          <p:cNvPr id="41" name="Google Shape;41;p1"/>
          <p:cNvCxnSpPr/>
          <p:nvPr/>
        </p:nvCxnSpPr>
        <p:spPr>
          <a:xfrm>
            <a:off x="2749678" y="9516396"/>
            <a:ext cx="3623400" cy="0"/>
          </a:xfrm>
          <a:prstGeom prst="straightConnector1">
            <a:avLst/>
          </a:prstGeom>
          <a:noFill/>
          <a:ln w="12700" cap="flat" cmpd="sng">
            <a:solidFill>
              <a:srgbClr val="5348BC"/>
            </a:solidFill>
            <a:prstDash val="solid"/>
            <a:miter lim="800000"/>
            <a:headEnd type="none" w="sm" len="sm"/>
            <a:tailEnd type="none" w="sm" len="sm"/>
          </a:ln>
          <a:effectLst>
            <a:outerShdw blurRad="12700" dist="12700" dir="2700000" algn="tl" rotWithShape="0">
              <a:srgbClr val="000000">
                <a:alpha val="40000"/>
              </a:srgbClr>
            </a:outerShdw>
          </a:effectLst>
        </p:spPr>
      </p:cxnSp>
      <p:sp>
        <p:nvSpPr>
          <p:cNvPr id="42" name="Google Shape;42;p1"/>
          <p:cNvSpPr txBox="1"/>
          <p:nvPr/>
        </p:nvSpPr>
        <p:spPr>
          <a:xfrm>
            <a:off x="524825" y="5891524"/>
            <a:ext cx="8565000" cy="3586195"/>
          </a:xfrm>
          <a:prstGeom prst="rect">
            <a:avLst/>
          </a:prstGeom>
          <a:noFill/>
          <a:ln>
            <a:noFill/>
          </a:ln>
        </p:spPr>
        <p:txBody>
          <a:bodyPr spcFirstLastPara="1" wrap="square" lIns="91425" tIns="45700" rIns="91425" bIns="45700" anchor="t" anchorCtr="0">
            <a:noAutofit/>
          </a:bodyPr>
          <a:lstStyle/>
          <a:p>
            <a:pPr marL="47948" marR="0" lvl="0" indent="0" algn="ctr" rtl="0">
              <a:lnSpc>
                <a:spcPct val="100000"/>
              </a:lnSpc>
              <a:spcBef>
                <a:spcPts val="0"/>
              </a:spcBef>
              <a:spcAft>
                <a:spcPts val="0"/>
              </a:spcAft>
              <a:buClr>
                <a:schemeClr val="dk2"/>
              </a:buClr>
              <a:buSzPts val="1500"/>
              <a:buFont typeface="Arial"/>
              <a:buNone/>
            </a:pPr>
            <a:endParaRPr sz="1500" b="1" u="none" dirty="0">
              <a:solidFill>
                <a:srgbClr val="44516C"/>
              </a:solidFill>
              <a:latin typeface="Arial"/>
              <a:ea typeface="Arial"/>
              <a:cs typeface="Arial"/>
              <a:sym typeface="Arial"/>
            </a:endParaRPr>
          </a:p>
          <a:p>
            <a:pPr marL="47948" marR="0" lvl="0" indent="0" algn="ctr" rtl="0">
              <a:lnSpc>
                <a:spcPct val="100000"/>
              </a:lnSpc>
              <a:spcBef>
                <a:spcPts val="0"/>
              </a:spcBef>
              <a:spcAft>
                <a:spcPts val="0"/>
              </a:spcAft>
              <a:buClr>
                <a:srgbClr val="44516C"/>
              </a:buClr>
              <a:buSzPts val="1500"/>
              <a:buFont typeface="Arial"/>
              <a:buNone/>
            </a:pPr>
            <a:r>
              <a:rPr lang="en-US" sz="1600" b="1" u="none" dirty="0">
                <a:solidFill>
                  <a:srgbClr val="44516C"/>
                </a:solidFill>
                <a:latin typeface="Arial"/>
                <a:ea typeface="Arial"/>
                <a:cs typeface="Arial"/>
                <a:sym typeface="Arial"/>
              </a:rPr>
              <a:t>Keynote Speakers:</a:t>
            </a:r>
            <a:endParaRPr sz="1600" b="1" u="none" strike="sngStrike" dirty="0">
              <a:solidFill>
                <a:srgbClr val="44516C"/>
              </a:solidFill>
              <a:latin typeface="Arial"/>
              <a:ea typeface="Arial"/>
              <a:cs typeface="Arial"/>
              <a:sym typeface="Arial"/>
            </a:endParaRPr>
          </a:p>
          <a:p>
            <a:pPr marL="0" marR="0" lvl="0" indent="0" algn="l" rtl="0">
              <a:lnSpc>
                <a:spcPct val="150000"/>
              </a:lnSpc>
              <a:spcBef>
                <a:spcPts val="0"/>
              </a:spcBef>
              <a:spcAft>
                <a:spcPts val="0"/>
              </a:spcAft>
              <a:buNone/>
            </a:pPr>
            <a:endParaRPr sz="1300" dirty="0"/>
          </a:p>
          <a:p>
            <a:pPr marL="457200" lvl="0" indent="-323850" algn="just" rtl="0">
              <a:lnSpc>
                <a:spcPct val="115000"/>
              </a:lnSpc>
              <a:spcBef>
                <a:spcPts val="0"/>
              </a:spcBef>
              <a:spcAft>
                <a:spcPts val="0"/>
              </a:spcAft>
              <a:buClr>
                <a:schemeClr val="dk1"/>
              </a:buClr>
              <a:buSzPts val="1500"/>
              <a:buFont typeface="Calibri"/>
              <a:buChar char="✔"/>
            </a:pPr>
            <a:r>
              <a:rPr lang="en-US" sz="1500" b="1" dirty="0">
                <a:solidFill>
                  <a:schemeClr val="dk1"/>
                </a:solidFill>
              </a:rPr>
              <a:t>Jorge Jimenez URROZ</a:t>
            </a:r>
            <a:r>
              <a:rPr lang="en-US" sz="1500" dirty="0">
                <a:solidFill>
                  <a:schemeClr val="dk1"/>
                </a:solidFill>
              </a:rPr>
              <a:t>, Universidad Politécnica de Madrid, Spain</a:t>
            </a:r>
            <a:endParaRPr sz="1500" dirty="0">
              <a:solidFill>
                <a:schemeClr val="dk1"/>
              </a:solidFill>
            </a:endParaRPr>
          </a:p>
          <a:p>
            <a:pPr marL="457200" lvl="0" indent="-304800" algn="l" rtl="0">
              <a:spcBef>
                <a:spcPts val="0"/>
              </a:spcBef>
              <a:spcAft>
                <a:spcPts val="0"/>
              </a:spcAft>
              <a:buClr>
                <a:schemeClr val="dk1"/>
              </a:buClr>
              <a:buSzPts val="1200"/>
              <a:buFont typeface="Calibri"/>
              <a:buChar char="✔"/>
            </a:pPr>
            <a:r>
              <a:rPr lang="en-US" sz="1500" b="1" dirty="0">
                <a:solidFill>
                  <a:schemeClr val="dk1"/>
                </a:solidFill>
              </a:rPr>
              <a:t>Radu STATE</a:t>
            </a:r>
            <a:r>
              <a:rPr lang="en-US" sz="1500" dirty="0">
                <a:solidFill>
                  <a:schemeClr val="dk1"/>
                </a:solidFill>
              </a:rPr>
              <a:t>, University of Luxembourg,</a:t>
            </a:r>
            <a:r>
              <a:rPr lang="en-US" dirty="0">
                <a:solidFill>
                  <a:schemeClr val="dk1"/>
                </a:solidFill>
              </a:rPr>
              <a:t> </a:t>
            </a:r>
            <a:r>
              <a:rPr lang="en-US" sz="1500" dirty="0">
                <a:solidFill>
                  <a:schemeClr val="dk1"/>
                </a:solidFill>
              </a:rPr>
              <a:t>Luxembourg</a:t>
            </a:r>
            <a:endParaRPr sz="1500" dirty="0">
              <a:solidFill>
                <a:schemeClr val="dk1"/>
              </a:solidFill>
            </a:endParaRPr>
          </a:p>
          <a:p>
            <a:pPr marL="457200" lvl="0" indent="-323850" algn="l" rtl="0">
              <a:lnSpc>
                <a:spcPct val="112500"/>
              </a:lnSpc>
              <a:spcBef>
                <a:spcPts val="0"/>
              </a:spcBef>
              <a:spcAft>
                <a:spcPts val="0"/>
              </a:spcAft>
              <a:buClr>
                <a:schemeClr val="dk1"/>
              </a:buClr>
              <a:buSzPts val="1500"/>
              <a:buFont typeface="Calibri"/>
              <a:buChar char="✔"/>
            </a:pPr>
            <a:r>
              <a:rPr lang="en-US" sz="1500" b="1" dirty="0">
                <a:solidFill>
                  <a:schemeClr val="dk1"/>
                </a:solidFill>
              </a:rPr>
              <a:t>Ion TURCANU, </a:t>
            </a:r>
            <a:r>
              <a:rPr lang="en-US" sz="1500" dirty="0">
                <a:solidFill>
                  <a:schemeClr val="dk1"/>
                </a:solidFill>
              </a:rPr>
              <a:t>Luxembourg Institute of Science and Technology, Luxembourg</a:t>
            </a:r>
          </a:p>
          <a:p>
            <a:pPr marL="457200" indent="-323850">
              <a:lnSpc>
                <a:spcPct val="112500"/>
              </a:lnSpc>
              <a:buClr>
                <a:schemeClr val="dk1"/>
              </a:buClr>
              <a:buSzPts val="1500"/>
              <a:buFont typeface="Calibri"/>
              <a:buChar char="✔"/>
            </a:pPr>
            <a:r>
              <a:rPr lang="en-US" sz="1500" b="1" dirty="0">
                <a:solidFill>
                  <a:schemeClr val="dk1"/>
                </a:solidFill>
              </a:rPr>
              <a:t>Ștefan CRUCEANU,</a:t>
            </a:r>
            <a:r>
              <a:rPr lang="en-US" sz="1500" dirty="0">
                <a:solidFill>
                  <a:schemeClr val="dk1"/>
                </a:solidFill>
              </a:rPr>
              <a:t> "Gheorghe Mihoc - Caius Iacob" Institute of Mathematical Statistics and Applied Mathematics, Romanian Academy, Romania</a:t>
            </a:r>
            <a:endParaRPr sz="1500" dirty="0">
              <a:solidFill>
                <a:schemeClr val="dk1"/>
              </a:solidFill>
            </a:endParaRPr>
          </a:p>
          <a:p>
            <a:pPr marL="457200" lvl="0" indent="-323850" algn="just" rtl="0">
              <a:lnSpc>
                <a:spcPct val="115000"/>
              </a:lnSpc>
              <a:spcBef>
                <a:spcPts val="0"/>
              </a:spcBef>
              <a:spcAft>
                <a:spcPts val="0"/>
              </a:spcAft>
              <a:buClr>
                <a:schemeClr val="dk1"/>
              </a:buClr>
              <a:buSzPts val="1500"/>
              <a:buFont typeface="Calibri"/>
              <a:buChar char="✔"/>
            </a:pPr>
            <a:r>
              <a:rPr lang="en-US" sz="1500" b="1" dirty="0">
                <a:solidFill>
                  <a:schemeClr val="dk1"/>
                </a:solidFill>
              </a:rPr>
              <a:t>Cristian DOICIN</a:t>
            </a:r>
            <a:r>
              <a:rPr lang="en-US" sz="1500" dirty="0">
                <a:solidFill>
                  <a:schemeClr val="dk1"/>
                </a:solidFill>
              </a:rPr>
              <a:t>, National University of Science and Technology POLITEHNICA Bucharest, Romania</a:t>
            </a:r>
            <a:endParaRPr sz="1500" dirty="0">
              <a:solidFill>
                <a:schemeClr val="dk1"/>
              </a:solidFill>
            </a:endParaRPr>
          </a:p>
          <a:p>
            <a:pPr marL="457200" lvl="0" indent="-323850" algn="l" rtl="0">
              <a:spcBef>
                <a:spcPts val="0"/>
              </a:spcBef>
              <a:spcAft>
                <a:spcPts val="0"/>
              </a:spcAft>
              <a:buClr>
                <a:schemeClr val="dk1"/>
              </a:buClr>
              <a:buSzPts val="1500"/>
              <a:buFont typeface="Calibri"/>
              <a:buChar char="✔"/>
            </a:pPr>
            <a:r>
              <a:rPr lang="en-US" sz="1500" b="1" dirty="0">
                <a:solidFill>
                  <a:schemeClr val="dk1"/>
                </a:solidFill>
              </a:rPr>
              <a:t>Emil SIMION</a:t>
            </a:r>
            <a:r>
              <a:rPr lang="en-US" sz="1500" dirty="0">
                <a:solidFill>
                  <a:schemeClr val="dk1"/>
                </a:solidFill>
              </a:rPr>
              <a:t>, National University of Science and Technology POLITEHNICA Bucharest, Romania</a:t>
            </a:r>
            <a:endParaRPr sz="1500" dirty="0">
              <a:solidFill>
                <a:schemeClr val="dk1"/>
              </a:solidFill>
            </a:endParaRPr>
          </a:p>
        </p:txBody>
      </p:sp>
      <p:pic>
        <p:nvPicPr>
          <p:cNvPr id="43" name="Google Shape;43;p1" descr="ISIM &amp; ISWIM"/>
          <p:cNvPicPr preferRelativeResize="0"/>
          <p:nvPr/>
        </p:nvPicPr>
        <p:blipFill rotWithShape="1">
          <a:blip r:embed="rId7">
            <a:alphaModFix/>
          </a:blip>
          <a:srcRect l="71056"/>
          <a:stretch/>
        </p:blipFill>
        <p:spPr>
          <a:xfrm>
            <a:off x="7801183" y="92921"/>
            <a:ext cx="1262743" cy="1322754"/>
          </a:xfrm>
          <a:prstGeom prst="rect">
            <a:avLst/>
          </a:prstGeom>
          <a:noFill/>
          <a:ln>
            <a:noFill/>
          </a:ln>
        </p:spPr>
      </p:pic>
      <p:pic>
        <p:nvPicPr>
          <p:cNvPr id="44" name="Google Shape;44;p1" descr="ISIM &amp; ISWIM"/>
          <p:cNvPicPr preferRelativeResize="0"/>
          <p:nvPr/>
        </p:nvPicPr>
        <p:blipFill rotWithShape="1">
          <a:blip r:embed="rId7">
            <a:alphaModFix/>
          </a:blip>
          <a:srcRect r="66409"/>
          <a:stretch/>
        </p:blipFill>
        <p:spPr>
          <a:xfrm>
            <a:off x="141300" y="86091"/>
            <a:ext cx="1328989" cy="11995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55">
      <a:dk1>
        <a:srgbClr val="000000"/>
      </a:dk1>
      <a:lt1>
        <a:srgbClr val="FFFFFF"/>
      </a:lt1>
      <a:dk2>
        <a:srgbClr val="44516C"/>
      </a:dk2>
      <a:lt2>
        <a:srgbClr val="DA615C"/>
      </a:lt2>
      <a:accent1>
        <a:srgbClr val="FBA254"/>
      </a:accent1>
      <a:accent2>
        <a:srgbClr val="F0CF68"/>
      </a:accent2>
      <a:accent3>
        <a:srgbClr val="88AE79"/>
      </a:accent3>
      <a:accent4>
        <a:srgbClr val="9095D4"/>
      </a:accent4>
      <a:accent5>
        <a:srgbClr val="D2D7E0"/>
      </a:accent5>
      <a:accent6>
        <a:srgbClr val="8BC7F6"/>
      </a:accent6>
      <a:hlink>
        <a:srgbClr val="44516C"/>
      </a:hlink>
      <a:folHlink>
        <a:srgbClr val="4451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246</Words>
  <Application>Microsoft Office PowerPoint</Application>
  <PresentationFormat>Ledger Paper (11x17 in)</PresentationFormat>
  <Paragraphs>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Century Gothic</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Paul Matache</cp:lastModifiedBy>
  <cp:revision>4</cp:revision>
  <dcterms:created xsi:type="dcterms:W3CDTF">2022-03-03T18:14:42Z</dcterms:created>
  <dcterms:modified xsi:type="dcterms:W3CDTF">2025-10-22T16:41:34Z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ArticulateGUID">
    <vt:lpwstr>0403D72D-B9A0-4239-A1EF-4BA6C4708049</vt:lpwstr>
  </property>
  <property fmtid="{D5CDD505-2E9C-101B-9397-08002B2CF9AE}" pid="4" name="ArticulatePath">
    <vt:lpwstr>flyer_anunt_simpozion_v1</vt:lpwstr>
  </property>
</Properties>
</file>