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45522B-949D-4FF7-9778-4F344BE87905}" type="datetimeFigureOut">
              <a:rPr lang="en-US" smtClean="0"/>
              <a:pPr/>
              <a:t>6/16/2022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124461-CB2A-4F24-B9C4-65201E72564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124461-CB2A-4F24-B9C4-65201E72564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AAA1-F424-43D0-8EC1-8663976F20C7}" type="datetime1">
              <a:rPr lang="en-US" smtClean="0"/>
              <a:pPr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PRACTICA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B74C6-98A0-499E-A5F4-5017989FC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2C685-BA48-4411-9481-5938D5F7CC9D}" type="datetime1">
              <a:rPr lang="en-US" smtClean="0"/>
              <a:pPr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PRACTICA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B74C6-98A0-499E-A5F4-5017989FC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2B50B-CF73-48F2-A93B-60C226EF2BCE}" type="datetime1">
              <a:rPr lang="en-US" smtClean="0"/>
              <a:pPr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PRACTICA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B74C6-98A0-499E-A5F4-5017989FC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A1127-DC4E-402C-B6AC-01ADE579840B}" type="datetime1">
              <a:rPr lang="en-US" smtClean="0"/>
              <a:pPr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PRACTICA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B74C6-98A0-499E-A5F4-5017989FC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BF268-7323-485B-A42D-4BEDBAA11597}" type="datetime1">
              <a:rPr lang="en-US" smtClean="0"/>
              <a:pPr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PRACTICA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B74C6-98A0-499E-A5F4-5017989FC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08F11-2499-443E-BAAB-3CF47736BC71}" type="datetime1">
              <a:rPr lang="en-US" smtClean="0"/>
              <a:pPr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PRACTICA 2016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B74C6-98A0-499E-A5F4-5017989FC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77198-DCCB-4807-81D7-EC4BC325C04A}" type="datetime1">
              <a:rPr lang="en-US" smtClean="0"/>
              <a:pPr/>
              <a:t>6/16/2022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PRACTICA 2016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B74C6-98A0-499E-A5F4-5017989FC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AF40-C8C8-4574-BCA4-618F3D19172B}" type="datetime1">
              <a:rPr lang="en-US" smtClean="0"/>
              <a:pPr/>
              <a:t>6/16/2022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PRACTICA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B74C6-98A0-499E-A5F4-5017989FC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2BC79-2EBE-4DC7-BE15-008A4079F38A}" type="datetime1">
              <a:rPr lang="en-US" smtClean="0"/>
              <a:pPr/>
              <a:t>6/16/2022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PRACTICA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B74C6-98A0-499E-A5F4-5017989FC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8590B-928F-454D-8CE0-8FC867757710}" type="datetime1">
              <a:rPr lang="en-US" smtClean="0"/>
              <a:pPr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PRACTICA 2016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B74C6-98A0-499E-A5F4-5017989FC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ECC94-5B2C-4028-A0EA-9E5AE3DC9880}" type="datetime1">
              <a:rPr lang="en-US" smtClean="0"/>
              <a:pPr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PRACTICA 2016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B74C6-98A0-499E-A5F4-5017989FC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7E11A7-C51D-41BD-9EF9-C36B9206CBBF}" type="datetime1">
              <a:rPr lang="en-US" smtClean="0"/>
              <a:pPr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PRACTICA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AB74C6-98A0-499E-A5F4-5017989FC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447800"/>
            <a:ext cx="7772400" cy="1470025"/>
          </a:xfrm>
        </p:spPr>
        <p:txBody>
          <a:bodyPr/>
          <a:lstStyle/>
          <a:p>
            <a:r>
              <a:rPr lang="en-US" dirty="0" err="1" smtClean="0"/>
              <a:t>Titlul</a:t>
            </a:r>
            <a:r>
              <a:rPr lang="en-US" dirty="0" smtClean="0"/>
              <a:t> </a:t>
            </a:r>
            <a:r>
              <a:rPr lang="en-US" dirty="0" err="1" smtClean="0"/>
              <a:t>temei</a:t>
            </a:r>
            <a:r>
              <a:rPr lang="en-US" dirty="0" smtClean="0"/>
              <a:t> de </a:t>
            </a:r>
            <a:r>
              <a:rPr lang="en-US" dirty="0" err="1" smtClean="0"/>
              <a:t>practicǎ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200400"/>
            <a:ext cx="64008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Student: </a:t>
            </a:r>
            <a:r>
              <a:rPr lang="en-US" dirty="0" err="1" smtClean="0"/>
              <a:t>numele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prenumele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33400" y="4953000"/>
          <a:ext cx="8077200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8600"/>
                <a:gridCol w="4038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err="1" smtClean="0">
                          <a:solidFill>
                            <a:sysClr val="windowText" lastClr="000000"/>
                          </a:solidFill>
                        </a:rPr>
                        <a:t>Tutore</a:t>
                      </a:r>
                      <a:r>
                        <a:rPr lang="en-US" sz="1800" b="0" dirty="0" smtClean="0">
                          <a:solidFill>
                            <a:sysClr val="windowText" lastClr="000000"/>
                          </a:solidFill>
                        </a:rPr>
                        <a:t>:	</a:t>
                      </a:r>
                    </a:p>
                    <a:p>
                      <a:pPr algn="ctr"/>
                      <a:r>
                        <a:rPr lang="en-US" sz="1800" b="0" dirty="0" err="1" smtClean="0">
                          <a:solidFill>
                            <a:sysClr val="windowText" lastClr="000000"/>
                          </a:solidFill>
                        </a:rPr>
                        <a:t>Nume</a:t>
                      </a:r>
                      <a:r>
                        <a:rPr lang="ro-RO" sz="1800" b="0" dirty="0" smtClean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US" sz="1800" b="0" dirty="0" err="1" smtClean="0">
                          <a:solidFill>
                            <a:sysClr val="windowText" lastClr="000000"/>
                          </a:solidFill>
                        </a:rPr>
                        <a:t>si</a:t>
                      </a:r>
                      <a:r>
                        <a:rPr lang="en-US" sz="1800" b="0" dirty="0" smtClean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US" sz="1800" b="0" dirty="0" err="1" smtClean="0">
                          <a:solidFill>
                            <a:sysClr val="windowText" lastClr="000000"/>
                          </a:solidFill>
                        </a:rPr>
                        <a:t>prenume</a:t>
                      </a:r>
                      <a:endParaRPr lang="en-US" sz="1800" b="0" dirty="0" smtClean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r>
                        <a:rPr lang="en-US" sz="1800" b="0" dirty="0" err="1" smtClean="0">
                          <a:solidFill>
                            <a:sysClr val="windowText" lastClr="000000"/>
                          </a:solidFill>
                        </a:rPr>
                        <a:t>institutia</a:t>
                      </a:r>
                      <a:endParaRPr lang="en-US" sz="1800" b="0" dirty="0" smtClean="0">
                        <a:solidFill>
                          <a:sysClr val="windowText" lastClr="000000"/>
                        </a:solidFill>
                      </a:endParaRPr>
                    </a:p>
                    <a:p>
                      <a:endParaRPr lang="en-US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err="1" smtClean="0">
                          <a:solidFill>
                            <a:sysClr val="windowText" lastClr="000000"/>
                          </a:solidFill>
                        </a:rPr>
                        <a:t>Profesor</a:t>
                      </a:r>
                      <a:r>
                        <a:rPr lang="en-US" b="0" dirty="0" smtClean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US" b="0" dirty="0" err="1" smtClean="0">
                          <a:solidFill>
                            <a:sysClr val="windowText" lastClr="000000"/>
                          </a:solidFill>
                        </a:rPr>
                        <a:t>coordonator</a:t>
                      </a:r>
                      <a:r>
                        <a:rPr lang="en-US" b="0" dirty="0" smtClean="0">
                          <a:solidFill>
                            <a:sysClr val="windowText" lastClr="000000"/>
                          </a:solidFill>
                        </a:rPr>
                        <a:t>:</a:t>
                      </a:r>
                    </a:p>
                    <a:p>
                      <a:pPr algn="ctr"/>
                      <a:r>
                        <a:rPr lang="en-US" b="0" dirty="0" err="1" smtClean="0">
                          <a:solidFill>
                            <a:sysClr val="windowText" lastClr="000000"/>
                          </a:solidFill>
                        </a:rPr>
                        <a:t>Universitatea</a:t>
                      </a:r>
                      <a:r>
                        <a:rPr lang="en-US" b="0" baseline="0" dirty="0" smtClean="0">
                          <a:solidFill>
                            <a:sysClr val="windowText" lastClr="000000"/>
                          </a:solidFill>
                        </a:rPr>
                        <a:t> “POLITEHNICA” </a:t>
                      </a:r>
                      <a:r>
                        <a:rPr lang="en-US" b="0" baseline="0" dirty="0" err="1" smtClean="0">
                          <a:solidFill>
                            <a:sysClr val="windowText" lastClr="000000"/>
                          </a:solidFill>
                        </a:rPr>
                        <a:t>Bucureşti</a:t>
                      </a:r>
                      <a:endParaRPr lang="en-US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noFill/>
                  </a:tcPr>
                </a:tc>
              </a:tr>
            </a:tbl>
          </a:graphicData>
        </a:graphic>
      </p:graphicFrame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PRACTICA </a:t>
            </a:r>
            <a:r>
              <a:rPr lang="en-US" dirty="0" smtClean="0"/>
              <a:t>20</a:t>
            </a:r>
            <a:r>
              <a:rPr lang="ro-RO" dirty="0" smtClean="0"/>
              <a:t>22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Scopul</a:t>
            </a:r>
            <a:r>
              <a:rPr lang="en-US" dirty="0" smtClean="0"/>
              <a:t> </a:t>
            </a:r>
            <a:r>
              <a:rPr lang="en-US" dirty="0" err="1" smtClean="0"/>
              <a:t>şi</a:t>
            </a:r>
            <a:r>
              <a:rPr lang="en-US" dirty="0" smtClean="0"/>
              <a:t> </a:t>
            </a:r>
            <a:r>
              <a:rPr lang="en-US" dirty="0" err="1" smtClean="0"/>
              <a:t>motivaƫia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Scopul</a:t>
            </a:r>
            <a:r>
              <a:rPr lang="en-US" dirty="0" smtClean="0"/>
              <a:t> - </a:t>
            </a:r>
            <a:r>
              <a:rPr lang="en-US" dirty="0" err="1" smtClean="0"/>
              <a:t>ce</a:t>
            </a:r>
            <a:r>
              <a:rPr lang="en-US" dirty="0" smtClean="0"/>
              <a:t> mi-am </a:t>
            </a:r>
            <a:r>
              <a:rPr lang="en-US" dirty="0" err="1" smtClean="0"/>
              <a:t>propus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fac</a:t>
            </a:r>
            <a:r>
              <a:rPr lang="en-US" dirty="0" smtClean="0"/>
              <a:t> in </a:t>
            </a:r>
            <a:r>
              <a:rPr lang="en-US" dirty="0" err="1" smtClean="0"/>
              <a:t>practica</a:t>
            </a:r>
            <a:r>
              <a:rPr lang="en-US" dirty="0" smtClean="0"/>
              <a:t>?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motivatia</a:t>
            </a:r>
            <a:r>
              <a:rPr lang="en-US" dirty="0" smtClean="0"/>
              <a:t> – de </a:t>
            </a:r>
            <a:r>
              <a:rPr lang="en-US" dirty="0" err="1" smtClean="0"/>
              <a:t>ce</a:t>
            </a:r>
            <a:r>
              <a:rPr lang="en-US" dirty="0" smtClean="0"/>
              <a:t> am ales </a:t>
            </a:r>
            <a:r>
              <a:rPr lang="en-US" dirty="0" err="1" smtClean="0"/>
              <a:t>subiectul</a:t>
            </a:r>
            <a:r>
              <a:rPr lang="en-US" dirty="0"/>
              <a:t>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PRACTICA 20</a:t>
            </a:r>
            <a:r>
              <a:rPr lang="ro-RO" dirty="0" smtClean="0"/>
              <a:t>20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Activitǎƫi</a:t>
            </a:r>
            <a:r>
              <a:rPr lang="en-US" dirty="0" smtClean="0"/>
              <a:t> </a:t>
            </a:r>
            <a:r>
              <a:rPr lang="en-US" dirty="0" err="1" smtClean="0"/>
              <a:t>propuse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Prezentati</a:t>
            </a:r>
            <a:r>
              <a:rPr lang="en-US" dirty="0" smtClean="0"/>
              <a:t> sub forma de </a:t>
            </a:r>
            <a:r>
              <a:rPr lang="en-US" dirty="0" err="1" smtClean="0"/>
              <a:t>lista</a:t>
            </a:r>
            <a:r>
              <a:rPr lang="en-US" dirty="0" smtClean="0"/>
              <a:t> </a:t>
            </a:r>
            <a:r>
              <a:rPr lang="en-US" dirty="0" err="1" smtClean="0"/>
              <a:t>activitatile</a:t>
            </a:r>
            <a:r>
              <a:rPr lang="en-US" dirty="0" smtClean="0"/>
              <a:t> </a:t>
            </a:r>
            <a:r>
              <a:rPr lang="en-US" dirty="0" err="1" smtClean="0"/>
              <a:t>pe</a:t>
            </a:r>
            <a:r>
              <a:rPr lang="en-US" dirty="0" smtClean="0"/>
              <a:t> care vi le-</a:t>
            </a:r>
            <a:r>
              <a:rPr lang="en-US" dirty="0" err="1" smtClean="0"/>
              <a:t>ati</a:t>
            </a:r>
            <a:r>
              <a:rPr lang="en-US" dirty="0" smtClean="0"/>
              <a:t> </a:t>
            </a:r>
            <a:r>
              <a:rPr lang="en-US" dirty="0" err="1" smtClean="0"/>
              <a:t>propus</a:t>
            </a:r>
            <a:r>
              <a:rPr lang="en-US" dirty="0" smtClean="0"/>
              <a:t> </a:t>
            </a:r>
            <a:r>
              <a:rPr lang="en-US" dirty="0" err="1" smtClean="0"/>
              <a:t>prin</a:t>
            </a:r>
            <a:r>
              <a:rPr lang="en-US" dirty="0" smtClean="0"/>
              <a:t> </a:t>
            </a:r>
            <a:r>
              <a:rPr lang="en-US" dirty="0" err="1" smtClean="0"/>
              <a:t>conventie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PRACTICA 20</a:t>
            </a:r>
            <a:r>
              <a:rPr lang="ro-RO" dirty="0" smtClean="0"/>
              <a:t>20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err="1" smtClean="0"/>
              <a:t>Instituƫia</a:t>
            </a:r>
            <a:r>
              <a:rPr lang="en-US" dirty="0" smtClean="0"/>
              <a:t> </a:t>
            </a:r>
            <a:r>
              <a:rPr lang="en-US" dirty="0" err="1" smtClean="0"/>
              <a:t>gazdǎ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1-2 </a:t>
            </a:r>
            <a:r>
              <a:rPr lang="en-US" dirty="0" err="1" smtClean="0"/>
              <a:t>slideuri</a:t>
            </a:r>
            <a:r>
              <a:rPr lang="en-US" dirty="0" smtClean="0"/>
              <a:t> in care </a:t>
            </a:r>
            <a:r>
              <a:rPr lang="en-US" dirty="0" err="1" smtClean="0"/>
              <a:t>prezentati</a:t>
            </a:r>
            <a:r>
              <a:rPr lang="en-US" dirty="0" smtClean="0"/>
              <a:t>  </a:t>
            </a:r>
            <a:r>
              <a:rPr lang="en-US" dirty="0" err="1" smtClean="0"/>
              <a:t>numele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profilul</a:t>
            </a:r>
            <a:r>
              <a:rPr lang="en-US" dirty="0" smtClean="0"/>
              <a:t> </a:t>
            </a:r>
            <a:r>
              <a:rPr lang="en-US" dirty="0" err="1" smtClean="0"/>
              <a:t>institutiei</a:t>
            </a:r>
            <a:r>
              <a:rPr lang="en-US" dirty="0" smtClean="0"/>
              <a:t> </a:t>
            </a:r>
            <a:r>
              <a:rPr lang="en-US" dirty="0" err="1" smtClean="0"/>
              <a:t>unde</a:t>
            </a:r>
            <a:r>
              <a:rPr lang="en-US" dirty="0" smtClean="0"/>
              <a:t> </a:t>
            </a:r>
            <a:r>
              <a:rPr lang="en-US" dirty="0" err="1" smtClean="0"/>
              <a:t>ati</a:t>
            </a:r>
            <a:r>
              <a:rPr lang="en-US" dirty="0" smtClean="0"/>
              <a:t> </a:t>
            </a:r>
            <a:r>
              <a:rPr lang="en-US" dirty="0" err="1" smtClean="0"/>
              <a:t>efectuat</a:t>
            </a:r>
            <a:r>
              <a:rPr lang="en-US" dirty="0" smtClean="0"/>
              <a:t> </a:t>
            </a:r>
            <a:r>
              <a:rPr lang="en-US" dirty="0" err="1" smtClean="0"/>
              <a:t>practica</a:t>
            </a:r>
            <a:endParaRPr lang="en-US" dirty="0" smtClean="0"/>
          </a:p>
          <a:p>
            <a:r>
              <a:rPr lang="en-US" dirty="0" err="1" smtClean="0"/>
              <a:t>Prezentati</a:t>
            </a:r>
            <a:r>
              <a:rPr lang="en-US" dirty="0" smtClean="0"/>
              <a:t> </a:t>
            </a:r>
            <a:r>
              <a:rPr lang="en-US" dirty="0" err="1" smtClean="0"/>
              <a:t>departamentul</a:t>
            </a:r>
            <a:r>
              <a:rPr lang="en-US" dirty="0" smtClean="0"/>
              <a:t> (</a:t>
            </a:r>
            <a:r>
              <a:rPr lang="en-US" dirty="0" err="1" smtClean="0"/>
              <a:t>daca</a:t>
            </a:r>
            <a:r>
              <a:rPr lang="en-US" dirty="0" smtClean="0"/>
              <a:t> e </a:t>
            </a:r>
            <a:r>
              <a:rPr lang="en-US" dirty="0" err="1" smtClean="0"/>
              <a:t>cazul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PRACTICA 20</a:t>
            </a:r>
            <a:r>
              <a:rPr lang="ro-RO" dirty="0" smtClean="0"/>
              <a:t>20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Rezultate</a:t>
            </a:r>
            <a:r>
              <a:rPr lang="en-US" dirty="0" smtClean="0"/>
              <a:t> </a:t>
            </a:r>
            <a:r>
              <a:rPr lang="en-US" dirty="0" err="1" smtClean="0"/>
              <a:t>obƫinute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 </a:t>
            </a:r>
            <a:r>
              <a:rPr lang="en-US" dirty="0" err="1" smtClean="0"/>
              <a:t>prezinta</a:t>
            </a:r>
            <a:r>
              <a:rPr lang="en-US" dirty="0" smtClean="0"/>
              <a:t> </a:t>
            </a:r>
            <a:r>
              <a:rPr lang="en-US" dirty="0" err="1" smtClean="0"/>
              <a:t>activitatile</a:t>
            </a:r>
            <a:r>
              <a:rPr lang="en-US" dirty="0" smtClean="0"/>
              <a:t> </a:t>
            </a:r>
            <a:r>
              <a:rPr lang="en-US" dirty="0" err="1" smtClean="0"/>
              <a:t>realizate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rezultatele</a:t>
            </a:r>
            <a:r>
              <a:rPr lang="en-US" dirty="0" smtClean="0"/>
              <a:t> </a:t>
            </a:r>
            <a:r>
              <a:rPr lang="en-US" dirty="0" err="1" smtClean="0"/>
              <a:t>obtinute</a:t>
            </a:r>
            <a:r>
              <a:rPr lang="en-US" dirty="0" smtClean="0"/>
              <a:t> in </a:t>
            </a:r>
            <a:r>
              <a:rPr lang="en-US" dirty="0" err="1" smtClean="0"/>
              <a:t>corelatie</a:t>
            </a:r>
            <a:r>
              <a:rPr lang="en-US" dirty="0" smtClean="0"/>
              <a:t> cu </a:t>
            </a:r>
            <a:r>
              <a:rPr lang="en-US" dirty="0" err="1" smtClean="0"/>
              <a:t>activitatile</a:t>
            </a:r>
            <a:r>
              <a:rPr lang="en-US" dirty="0" smtClean="0"/>
              <a:t> </a:t>
            </a:r>
            <a:r>
              <a:rPr lang="en-US" dirty="0" err="1" smtClean="0"/>
              <a:t>propuse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PRACTICA 20</a:t>
            </a:r>
            <a:r>
              <a:rPr lang="ro-RO" dirty="0" smtClean="0"/>
              <a:t>20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Aprecierea</a:t>
            </a:r>
            <a:r>
              <a:rPr lang="en-US" dirty="0" smtClean="0"/>
              <a:t> </a:t>
            </a:r>
            <a:r>
              <a:rPr lang="en-US" dirty="0" err="1" smtClean="0"/>
              <a:t>studentului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Explicati</a:t>
            </a:r>
            <a:r>
              <a:rPr lang="en-US" dirty="0" smtClean="0"/>
              <a:t> in </a:t>
            </a:r>
            <a:r>
              <a:rPr lang="en-US" dirty="0" err="1" smtClean="0"/>
              <a:t>cateva</a:t>
            </a:r>
            <a:r>
              <a:rPr lang="en-US" dirty="0" smtClean="0"/>
              <a:t> </a:t>
            </a:r>
            <a:r>
              <a:rPr lang="en-US" dirty="0" err="1" smtClean="0"/>
              <a:t>cuvinte</a:t>
            </a:r>
            <a:r>
              <a:rPr lang="en-US" dirty="0" smtClean="0"/>
              <a:t> care </a:t>
            </a:r>
            <a:r>
              <a:rPr lang="en-US" dirty="0" err="1" smtClean="0"/>
              <a:t>este</a:t>
            </a:r>
            <a:r>
              <a:rPr lang="en-US" dirty="0" smtClean="0"/>
              <a:t> </a:t>
            </a:r>
            <a:r>
              <a:rPr lang="en-US" dirty="0" err="1" smtClean="0"/>
              <a:t>parerea</a:t>
            </a:r>
            <a:r>
              <a:rPr lang="en-US" dirty="0" smtClean="0"/>
              <a:t> </a:t>
            </a:r>
            <a:r>
              <a:rPr lang="en-US" dirty="0" err="1" smtClean="0"/>
              <a:t>voastra</a:t>
            </a:r>
            <a:r>
              <a:rPr lang="en-US" dirty="0" smtClean="0"/>
              <a:t> </a:t>
            </a:r>
            <a:r>
              <a:rPr lang="en-US" dirty="0" err="1" smtClean="0"/>
              <a:t>despre</a:t>
            </a:r>
            <a:r>
              <a:rPr lang="en-US" dirty="0" smtClean="0"/>
              <a:t> </a:t>
            </a:r>
            <a:r>
              <a:rPr lang="en-US" dirty="0" err="1" smtClean="0"/>
              <a:t>activitatea</a:t>
            </a:r>
            <a:r>
              <a:rPr lang="en-US" dirty="0" smtClean="0"/>
              <a:t> </a:t>
            </a:r>
            <a:r>
              <a:rPr lang="en-US" dirty="0" err="1" smtClean="0"/>
              <a:t>desfasurata</a:t>
            </a:r>
            <a:r>
              <a:rPr lang="en-US" dirty="0" smtClean="0"/>
              <a:t>. </a:t>
            </a:r>
            <a:r>
              <a:rPr lang="en-US" dirty="0" err="1" smtClean="0"/>
              <a:t>Sunteti</a:t>
            </a:r>
            <a:r>
              <a:rPr lang="en-US" dirty="0" smtClean="0"/>
              <a:t> </a:t>
            </a:r>
            <a:r>
              <a:rPr lang="en-US" dirty="0" err="1" smtClean="0"/>
              <a:t>multumiti</a:t>
            </a:r>
            <a:r>
              <a:rPr lang="en-US" dirty="0" smtClean="0"/>
              <a:t> de </a:t>
            </a:r>
            <a:r>
              <a:rPr lang="en-US" dirty="0" err="1" smtClean="0"/>
              <a:t>rezultat</a:t>
            </a:r>
            <a:r>
              <a:rPr lang="en-US" dirty="0" smtClean="0"/>
              <a:t> in </a:t>
            </a:r>
            <a:r>
              <a:rPr lang="en-US" dirty="0" err="1" smtClean="0"/>
              <a:t>raport</a:t>
            </a:r>
            <a:r>
              <a:rPr lang="en-US" dirty="0" smtClean="0"/>
              <a:t> cu </a:t>
            </a:r>
            <a:r>
              <a:rPr lang="en-US" dirty="0" err="1" smtClean="0"/>
              <a:t>asteptarile</a:t>
            </a:r>
            <a:r>
              <a:rPr lang="en-US" dirty="0" smtClean="0"/>
              <a:t> </a:t>
            </a:r>
            <a:r>
              <a:rPr lang="en-US" dirty="0" err="1" smtClean="0"/>
              <a:t>personale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Precizati</a:t>
            </a:r>
            <a:r>
              <a:rPr lang="en-US" dirty="0" smtClean="0"/>
              <a:t> un aspect care v-a </a:t>
            </a:r>
            <a:r>
              <a:rPr lang="en-US" dirty="0" err="1" smtClean="0"/>
              <a:t>placut</a:t>
            </a:r>
            <a:endParaRPr lang="en-US" dirty="0" smtClean="0"/>
          </a:p>
          <a:p>
            <a:r>
              <a:rPr lang="en-US" dirty="0" err="1" smtClean="0"/>
              <a:t>Precizati</a:t>
            </a:r>
            <a:r>
              <a:rPr lang="en-US" dirty="0" smtClean="0"/>
              <a:t> un aspect care v-a </a:t>
            </a:r>
            <a:r>
              <a:rPr lang="en-US" dirty="0" err="1" smtClean="0"/>
              <a:t>deranjat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PRACTICA 20</a:t>
            </a:r>
            <a:r>
              <a:rPr lang="ro-RO" dirty="0" smtClean="0"/>
              <a:t>20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Concluzii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Enumerati</a:t>
            </a:r>
            <a:r>
              <a:rPr lang="en-US" dirty="0" smtClean="0"/>
              <a:t> </a:t>
            </a:r>
            <a:r>
              <a:rPr lang="en-US" dirty="0" err="1" smtClean="0"/>
              <a:t>lucrurile</a:t>
            </a:r>
            <a:r>
              <a:rPr lang="en-US" dirty="0" smtClean="0"/>
              <a:t> </a:t>
            </a:r>
            <a:r>
              <a:rPr lang="en-US" dirty="0" err="1" smtClean="0"/>
              <a:t>principale</a:t>
            </a:r>
            <a:r>
              <a:rPr lang="en-US" dirty="0" smtClean="0"/>
              <a:t> </a:t>
            </a:r>
            <a:r>
              <a:rPr lang="en-US" dirty="0" err="1" smtClean="0"/>
              <a:t>invatate</a:t>
            </a:r>
            <a:r>
              <a:rPr lang="en-US" dirty="0" smtClean="0"/>
              <a:t> in </a:t>
            </a:r>
            <a:r>
              <a:rPr lang="en-US" dirty="0" err="1" smtClean="0"/>
              <a:t>perioada</a:t>
            </a:r>
            <a:r>
              <a:rPr lang="en-US" dirty="0" smtClean="0"/>
              <a:t> de </a:t>
            </a:r>
            <a:r>
              <a:rPr lang="en-US" dirty="0" err="1" smtClean="0"/>
              <a:t>practica</a:t>
            </a:r>
            <a:endParaRPr lang="en-US" dirty="0" smtClean="0"/>
          </a:p>
          <a:p>
            <a:r>
              <a:rPr lang="en-US" dirty="0" err="1" smtClean="0"/>
              <a:t>Precizati</a:t>
            </a:r>
            <a:r>
              <a:rPr lang="en-US" dirty="0" smtClean="0"/>
              <a:t> </a:t>
            </a:r>
            <a:r>
              <a:rPr lang="en-US" dirty="0" err="1" smtClean="0"/>
              <a:t>gradul</a:t>
            </a:r>
            <a:r>
              <a:rPr lang="en-US" dirty="0" smtClean="0"/>
              <a:t> </a:t>
            </a:r>
            <a:r>
              <a:rPr lang="en-US" dirty="0" err="1" smtClean="0"/>
              <a:t>vostru</a:t>
            </a:r>
            <a:r>
              <a:rPr lang="en-US" dirty="0" smtClean="0"/>
              <a:t> de </a:t>
            </a:r>
            <a:r>
              <a:rPr lang="en-US" dirty="0" err="1" smtClean="0"/>
              <a:t>satisfactie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implicare</a:t>
            </a:r>
            <a:r>
              <a:rPr lang="en-US" dirty="0" smtClean="0"/>
              <a:t> in </a:t>
            </a:r>
            <a:r>
              <a:rPr lang="en-US" dirty="0" err="1" smtClean="0"/>
              <a:t>aceasta</a:t>
            </a:r>
            <a:r>
              <a:rPr lang="en-US" dirty="0" smtClean="0"/>
              <a:t> </a:t>
            </a:r>
            <a:r>
              <a:rPr lang="en-US" dirty="0" err="1" smtClean="0"/>
              <a:t>activitate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PRACTICA 20</a:t>
            </a:r>
            <a:r>
              <a:rPr lang="ro-RO" dirty="0" smtClean="0"/>
              <a:t>20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170</Words>
  <Application>Microsoft Office PowerPoint</Application>
  <PresentationFormat>On-screen Show (4:3)</PresentationFormat>
  <Paragraphs>32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Titlul temei de practicǎ</vt:lpstr>
      <vt:lpstr>Scopul şi motivaƫia</vt:lpstr>
      <vt:lpstr>Activitǎƫi propuse</vt:lpstr>
      <vt:lpstr> Instituƫia gazdǎ</vt:lpstr>
      <vt:lpstr>Rezultate obƫinute</vt:lpstr>
      <vt:lpstr>Aprecierea studentului</vt:lpstr>
      <vt:lpstr>Concluzii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Titlul temei de practica</dc:title>
  <dc:creator>lilianapreda@yahoo.com</dc:creator>
  <cp:lastModifiedBy>Works</cp:lastModifiedBy>
  <cp:revision>9</cp:revision>
  <dcterms:created xsi:type="dcterms:W3CDTF">2016-08-23T09:23:12Z</dcterms:created>
  <dcterms:modified xsi:type="dcterms:W3CDTF">2022-06-16T11:23:05Z</dcterms:modified>
</cp:coreProperties>
</file>