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2" r:id="rId3"/>
    <p:sldId id="263" r:id="rId4"/>
    <p:sldId id="271" r:id="rId5"/>
    <p:sldId id="264" r:id="rId6"/>
    <p:sldId id="265" r:id="rId7"/>
    <p:sldId id="268"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60000"/>
                    <a:lumOff val="40000"/>
                  </a:schemeClr>
                </a:solidFill>
              </a:defRPr>
            </a:lvl1pPr>
          </a:lstStyle>
          <a:p>
            <a:fld id="{DB78A697-9D75-4DE8-8C28-1296A6CF43C1}" type="datetimeFigureOut">
              <a:rPr lang="en-US" dirty="0"/>
              <a:t>6/5/2020</a:t>
            </a:fld>
            <a:endParaRPr lang="en-US" dirty="0"/>
          </a:p>
        </p:txBody>
      </p:sp>
      <p:sp>
        <p:nvSpPr>
          <p:cNvPr id="5" name="Footer Placeholder 4"/>
          <p:cNvSpPr>
            <a:spLocks noGrp="1"/>
          </p:cNvSpPr>
          <p:nvPr>
            <p:ph type="ftr" sz="quarter" idx="11"/>
          </p:nvPr>
        </p:nvSpPr>
        <p:spPr>
          <a:xfrm rot="21420000">
            <a:off x="9144" y="4882896"/>
            <a:ext cx="4050792" cy="1197864"/>
          </a:xfrm>
          <a:noFill/>
        </p:spPr>
        <p:txBody>
          <a:bodyPr wrap="square" rtlCol="0">
            <a:spAutoFit/>
          </a:bodyPr>
          <a:lstStyle>
            <a:lvl1pPr>
              <a:defRPr lang="en-US" sz="5400" dirty="0"/>
            </a:lvl1pPr>
          </a:lstStyle>
          <a:p>
            <a:pPr algn="r"/>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accent1">
              <a:lumMod val="60000"/>
              <a:lumOff val="40000"/>
              <a:alpha val="5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CF3075A-B3CA-4308-8288-4AA3FDE33D80}" type="datetimeFigureOut">
              <a:rPr lang="en-US" dirty="0"/>
              <a:t>6/5/2020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C674B8D-FEEF-4ACC-AE11-BD533592BCDC}" type="datetimeFigureOut">
              <a:rPr lang="en-US" dirty="0"/>
              <a:t>6/5/2020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326006-7E0B-4944-9FC8-8FFECA54B11C}" type="datetimeFigureOut">
              <a:rPr lang="en-US" dirty="0"/>
              <a:t>6/5/2020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B5A3413-B80B-4905-8668-7292F4C8B0D5}" type="datetimeFigureOut">
              <a:rPr lang="en-US" dirty="0"/>
              <a:t>6/5/2020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74019662-C6A4-45F9-A235-129F0C1DEF43}" type="datetimeFigureOut">
              <a:rPr lang="en-US" dirty="0"/>
              <a:t>6/5/2020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909BB764-976A-4040-BDCA-252C91CEE939}" type="datetimeFigureOut">
              <a:rPr lang="en-US" dirty="0"/>
              <a:t>6/5/2020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4FC935-CE77-4008-BAD9-6108F00BE393}" type="datetimeFigureOut">
              <a:rPr lang="en-US" dirty="0"/>
              <a:t>6/5/2020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4C562D5-4244-4B26-B385-E71032EABECD}" type="datetimeFigureOut">
              <a:rPr lang="en-US" dirty="0"/>
              <a:t>6/5/2020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DBD967-1B7E-40AA-AAF7-BA98E0E039F7}" type="datetimeFigureOut">
              <a:rPr lang="en-US" dirty="0"/>
              <a:t>6/5/2020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9D1490F-3E6A-4544-9694-22B6007FE3C6}" type="datetimeFigureOut">
              <a:rPr lang="en-US" dirty="0"/>
              <a:t>6/5/2020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AAF9620-38BC-4982-922B-C904A70C41DD}" type="datetimeFigureOut">
              <a:rPr lang="en-US" dirty="0"/>
              <a:t>6/5/2020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2956FC6-E80E-40CB-B83C-A6FFE3EF0BA6}" type="datetimeFigureOut">
              <a:rPr lang="en-US" dirty="0"/>
              <a:t>6/5/2020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CFF863F-52DC-41B2-9D00-5A4E5632AC32}" type="datetimeFigureOut">
              <a:rPr lang="en-US" dirty="0"/>
              <a:t>6/5/2020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B55614-3909-43DC-A067-7F9842F8B81D}" type="datetimeFigureOut">
              <a:rPr lang="en-US" dirty="0"/>
              <a:t>6/5/2020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2829323-6A73-409C-86A6-9EAF0F851121}" type="datetimeFigureOut">
              <a:rPr lang="en-US" dirty="0"/>
              <a:t>6/5/2020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E240176-F1D3-49EC-82F4-0915A3AC4184}" type="datetimeFigureOut">
              <a:rPr lang="en-US" dirty="0"/>
              <a:t>6/5/2020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60000"/>
                    <a:lumOff val="40000"/>
                  </a:schemeClr>
                </a:solidFill>
              </a:defRPr>
            </a:lvl1pPr>
          </a:lstStyle>
          <a:p>
            <a:fld id="{50172865-FBF0-458A-BAFF-4F75173770F5}" type="datetimeFigureOut">
              <a:rPr lang="en-US" dirty="0"/>
              <a:t>6/5/2020</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60000"/>
                    <a:lumOff val="4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60000"/>
                    <a:lumOff val="40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lumMod val="60000"/>
              <a:lumOff val="40000"/>
            </a:schemeClr>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lumMod val="60000"/>
            <a:lumOff val="40000"/>
          </a:schemeClr>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admitere.pub.ro/"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F1947-8DDA-40D8-B503-2F7571C6C8BC}"/>
              </a:ext>
            </a:extLst>
          </p:cNvPr>
          <p:cNvSpPr>
            <a:spLocks noGrp="1"/>
          </p:cNvSpPr>
          <p:nvPr>
            <p:ph type="ctrTitle"/>
          </p:nvPr>
        </p:nvSpPr>
        <p:spPr/>
        <p:txBody>
          <a:bodyPr/>
          <a:lstStyle/>
          <a:p>
            <a:r>
              <a:rPr lang="ro-RO" dirty="0"/>
              <a:t>Sesiunea iII–admitere</a:t>
            </a:r>
            <a:endParaRPr lang="en-US" dirty="0"/>
          </a:p>
        </p:txBody>
      </p:sp>
      <p:sp>
        <p:nvSpPr>
          <p:cNvPr id="3" name="Subtitle 2">
            <a:extLst>
              <a:ext uri="{FF2B5EF4-FFF2-40B4-BE49-F238E27FC236}">
                <a16:creationId xmlns:a16="http://schemas.microsoft.com/office/drawing/2014/main" id="{3A951F8A-4BEB-4AC0-86C4-64AD05F59A34}"/>
              </a:ext>
            </a:extLst>
          </p:cNvPr>
          <p:cNvSpPr>
            <a:spLocks noGrp="1"/>
          </p:cNvSpPr>
          <p:nvPr>
            <p:ph type="subTitle" idx="1"/>
          </p:nvPr>
        </p:nvSpPr>
        <p:spPr/>
        <p:txBody>
          <a:bodyPr/>
          <a:lstStyle/>
          <a:p>
            <a:r>
              <a:rPr lang="ro-RO" dirty="0"/>
              <a:t>Pentru absolvenții care au promovat examenul de bacalaureat</a:t>
            </a:r>
            <a:endParaRPr lang="en-US" dirty="0"/>
          </a:p>
        </p:txBody>
      </p:sp>
    </p:spTree>
    <p:extLst>
      <p:ext uri="{BB962C8B-B14F-4D97-AF65-F5344CB8AC3E}">
        <p14:creationId xmlns:p14="http://schemas.microsoft.com/office/powerpoint/2010/main" val="37883360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A2A8C-60F1-4E34-A137-AF0247B868AA}"/>
              </a:ext>
            </a:extLst>
          </p:cNvPr>
          <p:cNvSpPr>
            <a:spLocks noGrp="1"/>
          </p:cNvSpPr>
          <p:nvPr>
            <p:ph type="title"/>
          </p:nvPr>
        </p:nvSpPr>
        <p:spPr>
          <a:xfrm>
            <a:off x="683625" y="252168"/>
            <a:ext cx="10396882" cy="584776"/>
          </a:xfrm>
        </p:spPr>
        <p:txBody>
          <a:bodyPr>
            <a:normAutofit/>
          </a:bodyPr>
          <a:lstStyle/>
          <a:p>
            <a:pPr algn="ctr"/>
            <a:r>
              <a:rPr lang="ro-RO" sz="2400" i="1" cap="none" dirty="0">
                <a:solidFill>
                  <a:srgbClr val="0070C0"/>
                </a:solidFill>
              </a:rPr>
              <a:t>Sesiunea 3admitere</a:t>
            </a:r>
            <a:endParaRPr lang="en-US" sz="2400" i="1" dirty="0">
              <a:solidFill>
                <a:srgbClr val="0070C0"/>
              </a:solidFill>
            </a:endParaRPr>
          </a:p>
        </p:txBody>
      </p:sp>
      <p:sp>
        <p:nvSpPr>
          <p:cNvPr id="3" name="Content Placeholder 2">
            <a:extLst>
              <a:ext uri="{FF2B5EF4-FFF2-40B4-BE49-F238E27FC236}">
                <a16:creationId xmlns:a16="http://schemas.microsoft.com/office/drawing/2014/main" id="{BFA7B05A-EFB6-4B53-A1BC-19D4EFCC9BF5}"/>
              </a:ext>
            </a:extLst>
          </p:cNvPr>
          <p:cNvSpPr>
            <a:spLocks noGrp="1"/>
          </p:cNvSpPr>
          <p:nvPr>
            <p:ph sz="quarter" idx="13"/>
          </p:nvPr>
        </p:nvSpPr>
        <p:spPr>
          <a:xfrm>
            <a:off x="769350" y="1635014"/>
            <a:ext cx="10394707" cy="2286537"/>
          </a:xfrm>
        </p:spPr>
        <p:txBody>
          <a:bodyPr>
            <a:normAutofit/>
          </a:bodyPr>
          <a:lstStyle/>
          <a:p>
            <a:r>
              <a:rPr lang="ro-RO" b="1" cap="none" dirty="0">
                <a:latin typeface="Arial" panose="020B0604020202020204" pitchFamily="34" charset="0"/>
                <a:cs typeface="Arial" panose="020B0604020202020204" pitchFamily="34" charset="0"/>
              </a:rPr>
              <a:t>Inscrierea validarea și inmatricularea studenților </a:t>
            </a:r>
          </a:p>
          <a:p>
            <a:pPr lvl="1"/>
            <a:r>
              <a:rPr lang="ro-RO" b="1" cap="none" dirty="0">
                <a:latin typeface="Arial" panose="020B0604020202020204" pitchFamily="34" charset="0"/>
                <a:cs typeface="Arial" panose="020B0604020202020204" pitchFamily="34" charset="0"/>
              </a:rPr>
              <a:t>1 august -10 septembrie 2020</a:t>
            </a:r>
          </a:p>
          <a:p>
            <a:pPr marL="457200" lvl="1" indent="0">
              <a:buNone/>
            </a:pPr>
            <a:r>
              <a:rPr lang="ro-RO" cap="none" dirty="0">
                <a:latin typeface="Arial" panose="020B0604020202020204" pitchFamily="34" charset="0"/>
                <a:cs typeface="Arial" panose="020B0604020202020204" pitchFamily="34" charset="0"/>
              </a:rPr>
              <a:t>	IN LIMITA LOCURILOR DISPONIBILE DUPĂ PRIMELE DOUĂ SESIUNI la SECRETARIATUL FACULTĂȚII DE ȘTIINȚE APLICATE CORP BN CAMERA BN 105 </a:t>
            </a:r>
            <a:r>
              <a:rPr lang="ro-RO" cap="none">
                <a:latin typeface="Arial" panose="020B0604020202020204" pitchFamily="34" charset="0"/>
                <a:cs typeface="Arial" panose="020B0604020202020204" pitchFamily="34" charset="0"/>
              </a:rPr>
              <a:t>-108</a:t>
            </a:r>
            <a:endParaRPr lang="ro-RO" cap="none"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1C0A49C0-6F14-418B-BF49-234E8C1B30BD}"/>
              </a:ext>
            </a:extLst>
          </p:cNvPr>
          <p:cNvSpPr txBox="1"/>
          <p:nvPr/>
        </p:nvSpPr>
        <p:spPr>
          <a:xfrm>
            <a:off x="683625" y="908330"/>
            <a:ext cx="3432350" cy="523220"/>
          </a:xfrm>
          <a:prstGeom prst="rect">
            <a:avLst/>
          </a:prstGeom>
          <a:noFill/>
        </p:spPr>
        <p:txBody>
          <a:bodyPr wrap="none" rtlCol="0">
            <a:spAutoFit/>
          </a:bodyPr>
          <a:lstStyle/>
          <a:p>
            <a:r>
              <a:rPr lang="ro-RO" sz="2800" dirty="0">
                <a:solidFill>
                  <a:srgbClr val="0070C0"/>
                </a:solidFill>
              </a:rPr>
              <a:t>Desfășurarea sesiunii</a:t>
            </a:r>
            <a:endParaRPr lang="en-US" sz="2800" dirty="0">
              <a:solidFill>
                <a:srgbClr val="0070C0"/>
              </a:solidFill>
            </a:endParaRPr>
          </a:p>
        </p:txBody>
      </p:sp>
    </p:spTree>
    <p:extLst>
      <p:ext uri="{BB962C8B-B14F-4D97-AF65-F5344CB8AC3E}">
        <p14:creationId xmlns:p14="http://schemas.microsoft.com/office/powerpoint/2010/main" val="34471104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5DFF4114-8D0A-4599-9056-FCD9B31ED6FB}"/>
              </a:ext>
            </a:extLst>
          </p:cNvPr>
          <p:cNvSpPr txBox="1"/>
          <p:nvPr/>
        </p:nvSpPr>
        <p:spPr>
          <a:xfrm>
            <a:off x="65988" y="873735"/>
            <a:ext cx="11651530" cy="1015663"/>
          </a:xfrm>
          <a:prstGeom prst="rect">
            <a:avLst/>
          </a:prstGeom>
          <a:noFill/>
        </p:spPr>
        <p:txBody>
          <a:bodyPr wrap="square" rtlCol="0">
            <a:spAutoFit/>
          </a:bodyPr>
          <a:lstStyle/>
          <a:p>
            <a:r>
              <a:rPr lang="ro-RO" sz="2000" b="1" dirty="0">
                <a:latin typeface="Arial" panose="020B0604020202020204" pitchFamily="34" charset="0"/>
                <a:cs typeface="Arial" panose="020B0604020202020204" pitchFamily="34" charset="0"/>
              </a:rPr>
              <a:t>1. Condiții de admitere:</a:t>
            </a:r>
          </a:p>
          <a:p>
            <a:r>
              <a:rPr lang="ro-RO" sz="2000" b="1" dirty="0">
                <a:latin typeface="Arial" panose="020B0604020202020204" pitchFamily="34" charset="0"/>
                <a:cs typeface="Arial" panose="020B0604020202020204" pitchFamily="34" charset="0"/>
              </a:rPr>
              <a:t>	</a:t>
            </a:r>
            <a:r>
              <a:rPr lang="ro-RO" sz="2000" dirty="0">
                <a:latin typeface="Arial" panose="020B0604020202020204" pitchFamily="34" charset="0"/>
                <a:cs typeface="Arial" panose="020B0604020202020204" pitchFamily="34" charset="0"/>
              </a:rPr>
              <a:t>Admiterea candidaților se face in limita locurilor in ordinea descrescătoare a mediilor generale obținute la cele trei probe de concurs:</a:t>
            </a:r>
            <a:endParaRPr lang="en-US" sz="2000"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9D089316-3D89-4DF1-B0F4-DAB5BF1B7ED4}"/>
              </a:ext>
            </a:extLst>
          </p:cNvPr>
          <p:cNvSpPr txBox="1"/>
          <p:nvPr/>
        </p:nvSpPr>
        <p:spPr>
          <a:xfrm>
            <a:off x="683625" y="2422012"/>
            <a:ext cx="10153650" cy="1200329"/>
          </a:xfrm>
          <a:prstGeom prst="rect">
            <a:avLst/>
          </a:prstGeom>
          <a:noFill/>
        </p:spPr>
        <p:txBody>
          <a:bodyPr wrap="square" rtlCol="0">
            <a:spAutoFit/>
          </a:bodyPr>
          <a:lstStyle/>
          <a:p>
            <a:r>
              <a:rPr lang="ro-RO" b="1" dirty="0">
                <a:latin typeface="Arial" panose="020B0604020202020204" pitchFamily="34" charset="0"/>
                <a:cs typeface="Arial" panose="020B0604020202020204" pitchFamily="34" charset="0"/>
              </a:rPr>
              <a:t>Proba 1: </a:t>
            </a:r>
            <a:r>
              <a:rPr lang="ro-RO" dirty="0">
                <a:latin typeface="Arial" panose="020B0604020202020204" pitchFamily="34" charset="0"/>
                <a:cs typeface="Arial" panose="020B0604020202020204" pitchFamily="34" charset="0"/>
              </a:rPr>
              <a:t>nota obținută </a:t>
            </a:r>
            <a:r>
              <a:rPr lang="en-US" dirty="0">
                <a:latin typeface="Arial" panose="020B0604020202020204" pitchFamily="34" charset="0"/>
                <a:cs typeface="Arial" panose="020B0604020202020204" pitchFamily="34" charset="0"/>
              </a:rPr>
              <a:t>la </a:t>
            </a:r>
            <a:r>
              <a:rPr lang="en-US" dirty="0" err="1">
                <a:latin typeface="Arial" panose="020B0604020202020204" pitchFamily="34" charset="0"/>
                <a:cs typeface="Arial" panose="020B0604020202020204" pitchFamily="34" charset="0"/>
              </a:rPr>
              <a:t>disciplina</a:t>
            </a:r>
            <a:r>
              <a:rPr lang="en-US"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Matematică</a:t>
            </a:r>
            <a:r>
              <a:rPr lang="en-US" dirty="0">
                <a:latin typeface="Arial" panose="020B0604020202020204" pitchFamily="34" charset="0"/>
                <a:cs typeface="Arial" panose="020B0604020202020204" pitchFamily="34" charset="0"/>
              </a:rPr>
              <a:t> </a:t>
            </a:r>
            <a:r>
              <a:rPr lang="ro-RO" dirty="0">
                <a:latin typeface="Arial" panose="020B0604020202020204" pitchFamily="34" charset="0"/>
                <a:cs typeface="Arial" panose="020B0604020202020204" pitchFamily="34" charset="0"/>
              </a:rPr>
              <a:t>în cadrul examenului de bacalaureat (40%)</a:t>
            </a:r>
          </a:p>
          <a:p>
            <a:r>
              <a:rPr lang="ro-RO" b="1" dirty="0">
                <a:latin typeface="Arial" panose="020B0604020202020204" pitchFamily="34" charset="0"/>
                <a:cs typeface="Arial" panose="020B0604020202020204" pitchFamily="34" charset="0"/>
              </a:rPr>
              <a:t>Proba 2</a:t>
            </a:r>
            <a:r>
              <a:rPr lang="ro-RO" dirty="0">
                <a:latin typeface="Arial" panose="020B0604020202020204" pitchFamily="34" charset="0"/>
                <a:cs typeface="Arial" panose="020B0604020202020204" pitchFamily="34" charset="0"/>
              </a:rPr>
              <a:t>: nota obținută </a:t>
            </a:r>
            <a:r>
              <a:rPr lang="en-US" dirty="0">
                <a:latin typeface="Arial" panose="020B0604020202020204" pitchFamily="34" charset="0"/>
                <a:cs typeface="Arial" panose="020B0604020202020204" pitchFamily="34" charset="0"/>
              </a:rPr>
              <a:t>la una </a:t>
            </a:r>
            <a:r>
              <a:rPr lang="en-US" dirty="0" err="1">
                <a:latin typeface="Arial" panose="020B0604020202020204" pitchFamily="34" charset="0"/>
                <a:cs typeface="Arial" panose="020B0604020202020204" pitchFamily="34" charset="0"/>
              </a:rPr>
              <a:t>dintre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disciplinele</a:t>
            </a:r>
            <a:r>
              <a:rPr lang="en-US"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Fizică</a:t>
            </a:r>
            <a:r>
              <a:rPr lang="en-US" dirty="0">
                <a:latin typeface="Arial" panose="020B0604020202020204" pitchFamily="34" charset="0"/>
                <a:cs typeface="Arial" panose="020B0604020202020204" pitchFamily="34" charset="0"/>
              </a:rPr>
              <a:t> </a:t>
            </a:r>
            <a:r>
              <a:rPr lang="ro-RO" dirty="0">
                <a:latin typeface="Arial" panose="020B0604020202020204" pitchFamily="34" charset="0"/>
                <a:cs typeface="Arial" panose="020B0604020202020204" pitchFamily="34" charset="0"/>
              </a:rPr>
              <a:t>sau </a:t>
            </a:r>
            <a:r>
              <a:rPr lang="en-US"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Informatică</a:t>
            </a:r>
            <a:r>
              <a:rPr lang="en-US" dirty="0">
                <a:latin typeface="Arial" panose="020B0604020202020204" pitchFamily="34" charset="0"/>
                <a:cs typeface="Arial" panose="020B0604020202020204" pitchFamily="34" charset="0"/>
              </a:rPr>
              <a:t> </a:t>
            </a:r>
            <a:r>
              <a:rPr lang="ro-RO" dirty="0">
                <a:latin typeface="Arial" panose="020B0604020202020204" pitchFamily="34" charset="0"/>
                <a:cs typeface="Arial" panose="020B0604020202020204" pitchFamily="34" charset="0"/>
              </a:rPr>
              <a:t>în cadrul examenului de bacalaureat (40%)</a:t>
            </a:r>
          </a:p>
          <a:p>
            <a:r>
              <a:rPr lang="ro-RO" b="1" dirty="0">
                <a:latin typeface="Arial" panose="020B0604020202020204" pitchFamily="34" charset="0"/>
                <a:cs typeface="Arial" panose="020B0604020202020204" pitchFamily="34" charset="0"/>
              </a:rPr>
              <a:t>Proba 3: </a:t>
            </a:r>
            <a:r>
              <a:rPr lang="ro-RO" dirty="0">
                <a:latin typeface="Arial" panose="020B0604020202020204" pitchFamily="34" charset="0"/>
                <a:cs typeface="Arial" panose="020B0604020202020204" pitchFamily="34" charset="0"/>
              </a:rPr>
              <a:t>media generală obținută de candidat la examenul de bacalaureat (20%)</a:t>
            </a:r>
            <a:endParaRPr lang="en-US" dirty="0">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AEC845DC-894B-43DD-A801-F2D554B42C6E}"/>
              </a:ext>
            </a:extLst>
          </p:cNvPr>
          <p:cNvSpPr>
            <a:spLocks noGrp="1"/>
          </p:cNvSpPr>
          <p:nvPr>
            <p:ph type="title"/>
          </p:nvPr>
        </p:nvSpPr>
        <p:spPr>
          <a:xfrm>
            <a:off x="683625" y="252168"/>
            <a:ext cx="10396882" cy="584776"/>
          </a:xfrm>
        </p:spPr>
        <p:txBody>
          <a:bodyPr>
            <a:normAutofit/>
          </a:bodyPr>
          <a:lstStyle/>
          <a:p>
            <a:pPr algn="ctr"/>
            <a:r>
              <a:rPr lang="ro-RO" sz="2400" i="1" cap="none" dirty="0">
                <a:solidFill>
                  <a:srgbClr val="0070C0"/>
                </a:solidFill>
              </a:rPr>
              <a:t>Sesiunea 3 admitere</a:t>
            </a:r>
            <a:endParaRPr lang="en-US" sz="2400" i="1" dirty="0">
              <a:solidFill>
                <a:srgbClr val="0070C0"/>
              </a:solidFill>
            </a:endParaRPr>
          </a:p>
        </p:txBody>
      </p:sp>
    </p:spTree>
    <p:extLst>
      <p:ext uri="{BB962C8B-B14F-4D97-AF65-F5344CB8AC3E}">
        <p14:creationId xmlns:p14="http://schemas.microsoft.com/office/powerpoint/2010/main" val="18121990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A3D85BEF-12F4-4063-8435-61F6AA953459}"/>
                  </a:ext>
                </a:extLst>
              </p:cNvPr>
              <p:cNvSpPr txBox="1"/>
              <p:nvPr/>
            </p:nvSpPr>
            <p:spPr>
              <a:xfrm>
                <a:off x="353369" y="1163499"/>
                <a:ext cx="1843966" cy="51860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ro-RO" b="0" i="1" smtClean="0">
                          <a:latin typeface="Cambria Math" panose="02040503050406030204" pitchFamily="18" charset="0"/>
                        </a:rPr>
                        <m:t>𝑀𝐶</m:t>
                      </m:r>
                      <m:r>
                        <a:rPr lang="ro-RO" b="0" i="1" smtClean="0">
                          <a:latin typeface="Cambria Math" panose="02040503050406030204" pitchFamily="18" charset="0"/>
                        </a:rPr>
                        <m:t>=</m:t>
                      </m:r>
                      <m:f>
                        <m:fPr>
                          <m:ctrlPr>
                            <a:rPr lang="ro-RO" b="0" i="1" smtClean="0">
                              <a:latin typeface="Cambria Math" panose="02040503050406030204" pitchFamily="18" charset="0"/>
                            </a:rPr>
                          </m:ctrlPr>
                        </m:fPr>
                        <m:num>
                          <m:r>
                            <a:rPr lang="ro-RO" b="0" i="1" smtClean="0">
                              <a:latin typeface="Cambria Math" panose="02040503050406030204" pitchFamily="18" charset="0"/>
                            </a:rPr>
                            <m:t>𝑁𝐶</m:t>
                          </m:r>
                          <m:r>
                            <a:rPr lang="ro-RO" b="0" i="1" smtClean="0">
                              <a:latin typeface="Cambria Math" panose="02040503050406030204" pitchFamily="18" charset="0"/>
                            </a:rPr>
                            <m:t>1+</m:t>
                          </m:r>
                          <m:r>
                            <a:rPr lang="ro-RO" b="0" i="1" smtClean="0">
                              <a:latin typeface="Cambria Math" panose="02040503050406030204" pitchFamily="18" charset="0"/>
                            </a:rPr>
                            <m:t>𝑁𝐶</m:t>
                          </m:r>
                          <m:r>
                            <a:rPr lang="ro-RO" b="0" i="1" smtClean="0">
                              <a:latin typeface="Cambria Math" panose="02040503050406030204" pitchFamily="18" charset="0"/>
                            </a:rPr>
                            <m:t>2</m:t>
                          </m:r>
                        </m:num>
                        <m:den>
                          <m:r>
                            <a:rPr lang="ro-RO" b="0" i="1" smtClean="0">
                              <a:latin typeface="Cambria Math" panose="02040503050406030204" pitchFamily="18" charset="0"/>
                            </a:rPr>
                            <m:t>2</m:t>
                          </m:r>
                        </m:den>
                      </m:f>
                    </m:oMath>
                  </m:oMathPara>
                </a14:m>
                <a:endParaRPr lang="ro-RO" dirty="0"/>
              </a:p>
            </p:txBody>
          </p:sp>
        </mc:Choice>
        <mc:Fallback xmlns="">
          <p:sp>
            <p:nvSpPr>
              <p:cNvPr id="4" name="TextBox 3">
                <a:extLst>
                  <a:ext uri="{FF2B5EF4-FFF2-40B4-BE49-F238E27FC236}">
                    <a16:creationId xmlns:a16="http://schemas.microsoft.com/office/drawing/2014/main" id="{A3D85BEF-12F4-4063-8435-61F6AA953459}"/>
                  </a:ext>
                </a:extLst>
              </p:cNvPr>
              <p:cNvSpPr txBox="1">
                <a:spLocks noRot="1" noChangeAspect="1" noMove="1" noResize="1" noEditPoints="1" noAdjustHandles="1" noChangeArrowheads="1" noChangeShapeType="1" noTextEdit="1"/>
              </p:cNvSpPr>
              <p:nvPr/>
            </p:nvSpPr>
            <p:spPr>
              <a:xfrm>
                <a:off x="353369" y="1163499"/>
                <a:ext cx="1843966" cy="518604"/>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F87DE206-68E7-485B-BC9E-B01466898D3E}"/>
                  </a:ext>
                </a:extLst>
              </p:cNvPr>
              <p:cNvSpPr txBox="1"/>
              <p:nvPr/>
            </p:nvSpPr>
            <p:spPr>
              <a:xfrm>
                <a:off x="242741" y="1824177"/>
                <a:ext cx="2233304" cy="52046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ro-RO" b="0" i="1" smtClean="0">
                          <a:latin typeface="Cambria Math" panose="02040503050406030204" pitchFamily="18" charset="0"/>
                        </a:rPr>
                        <m:t>𝑀𝐺</m:t>
                      </m:r>
                      <m:r>
                        <a:rPr lang="ro-RO" b="0" i="1" smtClean="0">
                          <a:latin typeface="Cambria Math" panose="02040503050406030204" pitchFamily="18" charset="0"/>
                        </a:rPr>
                        <m:t>=</m:t>
                      </m:r>
                      <m:f>
                        <m:fPr>
                          <m:ctrlPr>
                            <a:rPr lang="ro-RO" b="0" i="1" smtClean="0">
                              <a:latin typeface="Cambria Math" panose="02040503050406030204" pitchFamily="18" charset="0"/>
                            </a:rPr>
                          </m:ctrlPr>
                        </m:fPr>
                        <m:num>
                          <m:r>
                            <a:rPr lang="ro-RO" b="0" i="1" smtClean="0">
                              <a:latin typeface="Cambria Math" panose="02040503050406030204" pitchFamily="18" charset="0"/>
                            </a:rPr>
                            <m:t>4∗</m:t>
                          </m:r>
                          <m:r>
                            <a:rPr lang="ro-RO" b="0" i="1" smtClean="0">
                              <a:latin typeface="Cambria Math" panose="02040503050406030204" pitchFamily="18" charset="0"/>
                            </a:rPr>
                            <m:t>𝑀𝐶</m:t>
                          </m:r>
                          <m:r>
                            <a:rPr lang="ro-RO" b="0" i="1" smtClean="0">
                              <a:latin typeface="Cambria Math" panose="02040503050406030204" pitchFamily="18" charset="0"/>
                            </a:rPr>
                            <m:t>+</m:t>
                          </m:r>
                          <m:r>
                            <a:rPr lang="ro-RO" b="0" i="1" smtClean="0">
                              <a:latin typeface="Cambria Math" panose="02040503050406030204" pitchFamily="18" charset="0"/>
                            </a:rPr>
                            <m:t>𝑁𝐵𝑎𝑐</m:t>
                          </m:r>
                        </m:num>
                        <m:den>
                          <m:r>
                            <a:rPr lang="ro-RO" b="0" i="1" smtClean="0">
                              <a:latin typeface="Cambria Math" panose="02040503050406030204" pitchFamily="18" charset="0"/>
                            </a:rPr>
                            <m:t>5</m:t>
                          </m:r>
                        </m:den>
                      </m:f>
                    </m:oMath>
                  </m:oMathPara>
                </a14:m>
                <a:endParaRPr lang="ro-RO" dirty="0"/>
              </a:p>
            </p:txBody>
          </p:sp>
        </mc:Choice>
        <mc:Fallback xmlns="">
          <p:sp>
            <p:nvSpPr>
              <p:cNvPr id="5" name="TextBox 4">
                <a:extLst>
                  <a:ext uri="{FF2B5EF4-FFF2-40B4-BE49-F238E27FC236}">
                    <a16:creationId xmlns:a16="http://schemas.microsoft.com/office/drawing/2014/main" id="{F87DE206-68E7-485B-BC9E-B01466898D3E}"/>
                  </a:ext>
                </a:extLst>
              </p:cNvPr>
              <p:cNvSpPr txBox="1">
                <a:spLocks noRot="1" noChangeAspect="1" noMove="1" noResize="1" noEditPoints="1" noAdjustHandles="1" noChangeArrowheads="1" noChangeShapeType="1" noTextEdit="1"/>
              </p:cNvSpPr>
              <p:nvPr/>
            </p:nvSpPr>
            <p:spPr>
              <a:xfrm>
                <a:off x="242741" y="1824177"/>
                <a:ext cx="2233304" cy="520463"/>
              </a:xfrm>
              <a:prstGeom prst="rect">
                <a:avLst/>
              </a:prstGeom>
              <a:blipFill>
                <a:blip r:embed="rId3"/>
                <a:stretch>
                  <a:fillRect/>
                </a:stretch>
              </a:blipFill>
            </p:spPr>
            <p:txBody>
              <a:bodyPr/>
              <a:lstStyle/>
              <a:p>
                <a:r>
                  <a:rPr lang="en-US">
                    <a:noFill/>
                  </a:rPr>
                  <a:t> </a:t>
                </a:r>
              </a:p>
            </p:txBody>
          </p:sp>
        </mc:Fallback>
      </mc:AlternateContent>
      <p:sp>
        <p:nvSpPr>
          <p:cNvPr id="6" name="Rectangle 5">
            <a:extLst>
              <a:ext uri="{FF2B5EF4-FFF2-40B4-BE49-F238E27FC236}">
                <a16:creationId xmlns:a16="http://schemas.microsoft.com/office/drawing/2014/main" id="{137404C2-B99F-4BD5-A8E6-F63414E87AA5}"/>
              </a:ext>
            </a:extLst>
          </p:cNvPr>
          <p:cNvSpPr/>
          <p:nvPr/>
        </p:nvSpPr>
        <p:spPr>
          <a:xfrm>
            <a:off x="0" y="2408543"/>
            <a:ext cx="11651530" cy="923330"/>
          </a:xfrm>
          <a:prstGeom prst="rect">
            <a:avLst/>
          </a:prstGeom>
        </p:spPr>
        <p:txBody>
          <a:bodyPr wrap="square">
            <a:spAutoFit/>
          </a:bodyPr>
          <a:lstStyle/>
          <a:p>
            <a:r>
              <a:rPr lang="en-US" i="1" dirty="0">
                <a:latin typeface="Arial" panose="020B0604020202020204" pitchFamily="34" charset="0"/>
                <a:cs typeface="Arial" panose="020B0604020202020204" pitchFamily="34" charset="0"/>
              </a:rPr>
              <a:t>NC1</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este</a:t>
            </a:r>
            <a:r>
              <a:rPr lang="en-US" dirty="0">
                <a:latin typeface="Arial" panose="020B0604020202020204" pitchFamily="34" charset="0"/>
                <a:cs typeface="Arial" panose="020B0604020202020204" pitchFamily="34" charset="0"/>
              </a:rPr>
              <a:t> </a:t>
            </a:r>
            <a:r>
              <a:rPr lang="ro-RO" dirty="0">
                <a:latin typeface="Arial" panose="020B0604020202020204" pitchFamily="34" charset="0"/>
                <a:cs typeface="Arial" panose="020B0604020202020204" pitchFamily="34" charset="0"/>
              </a:rPr>
              <a:t>nota obținută </a:t>
            </a:r>
            <a:r>
              <a:rPr lang="en-US" dirty="0">
                <a:latin typeface="Arial" panose="020B0604020202020204" pitchFamily="34" charset="0"/>
                <a:cs typeface="Arial" panose="020B0604020202020204" pitchFamily="34" charset="0"/>
              </a:rPr>
              <a:t>la </a:t>
            </a:r>
            <a:r>
              <a:rPr lang="en-US" dirty="0" err="1">
                <a:latin typeface="Arial" panose="020B0604020202020204" pitchFamily="34" charset="0"/>
                <a:cs typeface="Arial" panose="020B0604020202020204" pitchFamily="34" charset="0"/>
              </a:rPr>
              <a:t>disciplina</a:t>
            </a:r>
            <a:r>
              <a:rPr lang="en-US"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Matematică</a:t>
            </a:r>
            <a:r>
              <a:rPr lang="en-US" dirty="0">
                <a:latin typeface="Arial" panose="020B0604020202020204" pitchFamily="34" charset="0"/>
                <a:cs typeface="Arial" panose="020B0604020202020204" pitchFamily="34" charset="0"/>
              </a:rPr>
              <a:t> </a:t>
            </a:r>
            <a:r>
              <a:rPr lang="ro-RO" dirty="0">
                <a:latin typeface="Arial" panose="020B0604020202020204" pitchFamily="34" charset="0"/>
                <a:cs typeface="Arial" panose="020B0604020202020204" pitchFamily="34" charset="0"/>
              </a:rPr>
              <a:t>în cadrul examenului de bacalaureat, </a:t>
            </a:r>
            <a:r>
              <a:rPr lang="en-US" i="1" dirty="0">
                <a:latin typeface="Arial" panose="020B0604020202020204" pitchFamily="34" charset="0"/>
                <a:cs typeface="Arial" panose="020B0604020202020204" pitchFamily="34" charset="0"/>
              </a:rPr>
              <a:t>NC2</a:t>
            </a:r>
            <a:r>
              <a:rPr lang="ro-RO"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este</a:t>
            </a:r>
            <a:r>
              <a:rPr lang="en-US" dirty="0">
                <a:latin typeface="Arial" panose="020B0604020202020204" pitchFamily="34" charset="0"/>
                <a:cs typeface="Arial" panose="020B0604020202020204" pitchFamily="34" charset="0"/>
              </a:rPr>
              <a:t> </a:t>
            </a:r>
            <a:r>
              <a:rPr lang="ro-RO" dirty="0">
                <a:latin typeface="Arial" panose="020B0604020202020204" pitchFamily="34" charset="0"/>
                <a:cs typeface="Arial" panose="020B0604020202020204" pitchFamily="34" charset="0"/>
              </a:rPr>
              <a:t>nota obținută </a:t>
            </a:r>
            <a:r>
              <a:rPr lang="en-US" dirty="0">
                <a:latin typeface="Arial" panose="020B0604020202020204" pitchFamily="34" charset="0"/>
                <a:cs typeface="Arial" panose="020B0604020202020204" pitchFamily="34" charset="0"/>
              </a:rPr>
              <a:t>la una </a:t>
            </a:r>
            <a:r>
              <a:rPr lang="en-US" dirty="0" err="1">
                <a:latin typeface="Arial" panose="020B0604020202020204" pitchFamily="34" charset="0"/>
                <a:cs typeface="Arial" panose="020B0604020202020204" pitchFamily="34" charset="0"/>
              </a:rPr>
              <a:t>dintre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disciplinele</a:t>
            </a:r>
            <a:r>
              <a:rPr lang="en-US"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Fizică</a:t>
            </a:r>
            <a:r>
              <a:rPr lang="en-US" dirty="0">
                <a:latin typeface="Arial" panose="020B0604020202020204" pitchFamily="34" charset="0"/>
                <a:cs typeface="Arial" panose="020B0604020202020204" pitchFamily="34" charset="0"/>
              </a:rPr>
              <a:t> </a:t>
            </a:r>
            <a:r>
              <a:rPr lang="ro-RO" dirty="0">
                <a:latin typeface="Arial" panose="020B0604020202020204" pitchFamily="34" charset="0"/>
                <a:cs typeface="Arial" panose="020B0604020202020204" pitchFamily="34" charset="0"/>
              </a:rPr>
              <a:t>sau </a:t>
            </a:r>
            <a:r>
              <a:rPr lang="en-US"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Informatică</a:t>
            </a:r>
            <a:r>
              <a:rPr lang="en-US" dirty="0">
                <a:latin typeface="Arial" panose="020B0604020202020204" pitchFamily="34" charset="0"/>
                <a:cs typeface="Arial" panose="020B0604020202020204" pitchFamily="34" charset="0"/>
              </a:rPr>
              <a:t> </a:t>
            </a:r>
            <a:r>
              <a:rPr lang="ro-RO" dirty="0">
                <a:latin typeface="Arial" panose="020B0604020202020204" pitchFamily="34" charset="0"/>
                <a:cs typeface="Arial" panose="020B0604020202020204" pitchFamily="34" charset="0"/>
              </a:rPr>
              <a:t>în cadrul examenului de bacalaureat, </a:t>
            </a:r>
            <a:r>
              <a:rPr lang="en-US" i="1" dirty="0">
                <a:latin typeface="Arial" panose="020B0604020202020204" pitchFamily="34" charset="0"/>
                <a:cs typeface="Arial" panose="020B0604020202020204" pitchFamily="34" charset="0"/>
              </a:rPr>
              <a:t>NB</a:t>
            </a:r>
            <a:r>
              <a:rPr lang="ro-RO" i="1" dirty="0">
                <a:latin typeface="Arial" panose="020B0604020202020204" pitchFamily="34" charset="0"/>
                <a:cs typeface="Arial" panose="020B0604020202020204" pitchFamily="34" charset="0"/>
              </a:rPr>
              <a:t>ac</a:t>
            </a:r>
            <a:r>
              <a:rPr lang="en-US" i="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este</a:t>
            </a:r>
            <a:r>
              <a:rPr lang="en-US" dirty="0">
                <a:latin typeface="Arial" panose="020B0604020202020204" pitchFamily="34" charset="0"/>
                <a:cs typeface="Arial" panose="020B0604020202020204" pitchFamily="34" charset="0"/>
              </a:rPr>
              <a:t> </a:t>
            </a:r>
            <a:r>
              <a:rPr lang="ro-RO" dirty="0">
                <a:latin typeface="Arial" panose="020B0604020202020204" pitchFamily="34" charset="0"/>
                <a:cs typeface="Arial" panose="020B0604020202020204" pitchFamily="34" charset="0"/>
              </a:rPr>
              <a:t>media generală obținută de candidat la examenul de bacalaureat </a:t>
            </a:r>
          </a:p>
        </p:txBody>
      </p:sp>
      <p:sp>
        <p:nvSpPr>
          <p:cNvPr id="7" name="Rectangle: Rounded Corners 6">
            <a:extLst>
              <a:ext uri="{FF2B5EF4-FFF2-40B4-BE49-F238E27FC236}">
                <a16:creationId xmlns:a16="http://schemas.microsoft.com/office/drawing/2014/main" id="{0FA2631C-AC13-4BB8-8056-031F91C37BB2}"/>
              </a:ext>
            </a:extLst>
          </p:cNvPr>
          <p:cNvSpPr/>
          <p:nvPr/>
        </p:nvSpPr>
        <p:spPr>
          <a:xfrm>
            <a:off x="242741" y="3526128"/>
            <a:ext cx="11213320" cy="180944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ro-RO" b="1" dirty="0">
                <a:latin typeface="Arial" panose="020B0604020202020204" pitchFamily="34" charset="0"/>
                <a:cs typeface="Arial" panose="020B0604020202020204" pitchFamily="34" charset="0"/>
              </a:rPr>
              <a:t>Exemplu: </a:t>
            </a:r>
          </a:p>
          <a:p>
            <a:r>
              <a:rPr lang="ro-RO" dirty="0">
                <a:latin typeface="Arial" panose="020B0604020202020204" pitchFamily="34" charset="0"/>
                <a:cs typeface="Arial" panose="020B0604020202020204" pitchFamily="34" charset="0"/>
              </a:rPr>
              <a:t>Un candidat a promovat examenul de Bacalaureat cu media 9.60, la disciplina Matematică a obținut nota 9.50 iar la disiplina Fizică a obținut nota 9.30.</a:t>
            </a:r>
          </a:p>
          <a:p>
            <a:r>
              <a:rPr lang="ro-RO" dirty="0">
                <a:latin typeface="Arial" panose="020B0604020202020204" pitchFamily="34" charset="0"/>
                <a:cs typeface="Arial" panose="020B0604020202020204" pitchFamily="34" charset="0"/>
              </a:rPr>
              <a:t>Media sa se calculeaza astfel:</a:t>
            </a:r>
          </a:p>
          <a:p>
            <a:r>
              <a:rPr lang="ro-RO" dirty="0">
                <a:latin typeface="Arial" panose="020B0604020202020204" pitchFamily="34" charset="0"/>
                <a:cs typeface="Arial" panose="020B0604020202020204" pitchFamily="34" charset="0"/>
              </a:rPr>
              <a:t>MC = (9.50+9.30)/2 = 9.40             MG = (4*9.40+9.60)/5 = 9.44</a:t>
            </a:r>
            <a:endParaRPr lang="en-US" dirty="0">
              <a:latin typeface="Arial" panose="020B0604020202020204" pitchFamily="34" charset="0"/>
              <a:cs typeface="Arial" panose="020B0604020202020204" pitchFamily="34" charset="0"/>
            </a:endParaRPr>
          </a:p>
        </p:txBody>
      </p:sp>
      <p:sp>
        <p:nvSpPr>
          <p:cNvPr id="10" name="Title 1">
            <a:extLst>
              <a:ext uri="{FF2B5EF4-FFF2-40B4-BE49-F238E27FC236}">
                <a16:creationId xmlns:a16="http://schemas.microsoft.com/office/drawing/2014/main" id="{8CAE3E91-ACE9-4022-A225-7A566A4E7A69}"/>
              </a:ext>
            </a:extLst>
          </p:cNvPr>
          <p:cNvSpPr>
            <a:spLocks noGrp="1"/>
          </p:cNvSpPr>
          <p:nvPr>
            <p:ph type="title"/>
          </p:nvPr>
        </p:nvSpPr>
        <p:spPr>
          <a:xfrm>
            <a:off x="683625" y="252168"/>
            <a:ext cx="10396882" cy="584776"/>
          </a:xfrm>
        </p:spPr>
        <p:txBody>
          <a:bodyPr>
            <a:normAutofit/>
          </a:bodyPr>
          <a:lstStyle/>
          <a:p>
            <a:pPr algn="ctr"/>
            <a:r>
              <a:rPr lang="ro-RO" sz="2400" cap="none" dirty="0">
                <a:solidFill>
                  <a:srgbClr val="0070C0"/>
                </a:solidFill>
              </a:rPr>
              <a:t>Calulul mediei pentru </a:t>
            </a:r>
            <a:r>
              <a:rPr lang="ro-RO" sz="2400" i="1" cap="none" dirty="0">
                <a:solidFill>
                  <a:srgbClr val="0070C0"/>
                </a:solidFill>
              </a:rPr>
              <a:t>Sesiunea 3 admitere</a:t>
            </a:r>
            <a:endParaRPr lang="en-US" sz="2400" i="1" dirty="0">
              <a:solidFill>
                <a:srgbClr val="0070C0"/>
              </a:solidFill>
            </a:endParaRPr>
          </a:p>
        </p:txBody>
      </p:sp>
      <p:sp>
        <p:nvSpPr>
          <p:cNvPr id="11" name="Arrow: Right 10">
            <a:extLst>
              <a:ext uri="{FF2B5EF4-FFF2-40B4-BE49-F238E27FC236}">
                <a16:creationId xmlns:a16="http://schemas.microsoft.com/office/drawing/2014/main" id="{B516431A-865A-4D4B-843F-DB9ADCA622AF}"/>
              </a:ext>
            </a:extLst>
          </p:cNvPr>
          <p:cNvSpPr/>
          <p:nvPr/>
        </p:nvSpPr>
        <p:spPr>
          <a:xfrm>
            <a:off x="3289955" y="4903472"/>
            <a:ext cx="471340" cy="1131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22289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11AB261-E8C7-4878-954B-030EE2A22885}"/>
              </a:ext>
            </a:extLst>
          </p:cNvPr>
          <p:cNvSpPr>
            <a:spLocks noGrp="1"/>
          </p:cNvSpPr>
          <p:nvPr>
            <p:ph sz="quarter" idx="13"/>
          </p:nvPr>
        </p:nvSpPr>
        <p:spPr>
          <a:xfrm>
            <a:off x="543571" y="1222841"/>
            <a:ext cx="10394707" cy="3562536"/>
          </a:xfrm>
        </p:spPr>
        <p:txBody>
          <a:bodyPr>
            <a:noAutofit/>
          </a:bodyPr>
          <a:lstStyle/>
          <a:p>
            <a:pPr marL="342900" indent="0">
              <a:spcBef>
                <a:spcPts val="0"/>
              </a:spcBef>
              <a:buSzPct val="100000"/>
              <a:buFont typeface="+mj-lt"/>
              <a:buAutoNum type="arabicPeriod"/>
            </a:pPr>
            <a:r>
              <a:rPr lang="en-US" sz="1800" cap="none" dirty="0" err="1">
                <a:latin typeface="Arial" panose="020B0604020202020204" pitchFamily="34" charset="0"/>
                <a:cs typeface="Arial" panose="020B0604020202020204" pitchFamily="34" charset="0"/>
              </a:rPr>
              <a:t>Certificat</a:t>
            </a:r>
            <a:r>
              <a:rPr lang="en-US" sz="1800" cap="none" dirty="0">
                <a:latin typeface="Arial" panose="020B0604020202020204" pitchFamily="34" charset="0"/>
                <a:cs typeface="Arial" panose="020B0604020202020204" pitchFamily="34" charset="0"/>
              </a:rPr>
              <a:t> de </a:t>
            </a:r>
            <a:r>
              <a:rPr lang="en-US" sz="1800" cap="none" dirty="0" err="1">
                <a:latin typeface="Arial" panose="020B0604020202020204" pitchFamily="34" charset="0"/>
                <a:cs typeface="Arial" panose="020B0604020202020204" pitchFamily="34" charset="0"/>
              </a:rPr>
              <a:t>naştere</a:t>
            </a:r>
            <a:r>
              <a:rPr lang="en-US" sz="1800" cap="none" dirty="0">
                <a:latin typeface="Arial" panose="020B0604020202020204" pitchFamily="34" charset="0"/>
                <a:cs typeface="Arial" panose="020B0604020202020204" pitchFamily="34" charset="0"/>
              </a:rPr>
              <a:t> (</a:t>
            </a:r>
            <a:r>
              <a:rPr lang="en-US" sz="1800" cap="none" dirty="0" err="1">
                <a:latin typeface="Arial" panose="020B0604020202020204" pitchFamily="34" charset="0"/>
                <a:cs typeface="Arial" panose="020B0604020202020204" pitchFamily="34" charset="0"/>
              </a:rPr>
              <a:t>copie</a:t>
            </a:r>
            <a:r>
              <a:rPr lang="en-US" sz="1800" cap="none" dirty="0">
                <a:latin typeface="Arial" panose="020B0604020202020204" pitchFamily="34" charset="0"/>
                <a:cs typeface="Arial" panose="020B0604020202020204" pitchFamily="34" charset="0"/>
              </a:rPr>
              <a:t> </a:t>
            </a:r>
            <a:r>
              <a:rPr lang="en-US" sz="1800" cap="none" dirty="0" err="1">
                <a:latin typeface="Arial" panose="020B0604020202020204" pitchFamily="34" charset="0"/>
                <a:cs typeface="Arial" panose="020B0604020202020204" pitchFamily="34" charset="0"/>
              </a:rPr>
              <a:t>scanată</a:t>
            </a:r>
            <a:r>
              <a:rPr lang="en-US" sz="1800" cap="none" dirty="0">
                <a:latin typeface="Arial" panose="020B0604020202020204" pitchFamily="34" charset="0"/>
                <a:cs typeface="Arial" panose="020B0604020202020204" pitchFamily="34" charset="0"/>
              </a:rPr>
              <a:t>/</a:t>
            </a:r>
            <a:r>
              <a:rPr lang="en-US" sz="1800" cap="none" dirty="0" err="1">
                <a:latin typeface="Arial" panose="020B0604020202020204" pitchFamily="34" charset="0"/>
                <a:cs typeface="Arial" panose="020B0604020202020204" pitchFamily="34" charset="0"/>
              </a:rPr>
              <a:t>fotografie</a:t>
            </a:r>
            <a:r>
              <a:rPr lang="en-US" sz="1800" cap="none" dirty="0">
                <a:latin typeface="Arial" panose="020B0604020202020204" pitchFamily="34" charset="0"/>
                <a:cs typeface="Arial" panose="020B0604020202020204" pitchFamily="34" charset="0"/>
              </a:rPr>
              <a:t> format *.Jpg </a:t>
            </a:r>
            <a:r>
              <a:rPr lang="en-US" sz="1800" cap="none" dirty="0" err="1">
                <a:latin typeface="Arial" panose="020B0604020202020204" pitchFamily="34" charset="0"/>
                <a:cs typeface="Arial" panose="020B0604020202020204" pitchFamily="34" charset="0"/>
              </a:rPr>
              <a:t>sau</a:t>
            </a:r>
            <a:r>
              <a:rPr lang="en-US" sz="1800" cap="none" dirty="0">
                <a:latin typeface="Arial" panose="020B0604020202020204" pitchFamily="34" charset="0"/>
                <a:cs typeface="Arial" panose="020B0604020202020204" pitchFamily="34" charset="0"/>
              </a:rPr>
              <a:t>*.Pdf); </a:t>
            </a:r>
            <a:endParaRPr lang="ro-RO" sz="1800" cap="none" dirty="0">
              <a:latin typeface="Arial" panose="020B0604020202020204" pitchFamily="34" charset="0"/>
              <a:cs typeface="Arial" panose="020B0604020202020204" pitchFamily="34" charset="0"/>
            </a:endParaRPr>
          </a:p>
          <a:p>
            <a:pPr marL="342900" indent="0">
              <a:spcBef>
                <a:spcPts val="0"/>
              </a:spcBef>
              <a:buSzPct val="100000"/>
              <a:buFont typeface="+mj-lt"/>
              <a:buAutoNum type="arabicPeriod"/>
            </a:pPr>
            <a:r>
              <a:rPr lang="en-US" sz="1800" cap="none" dirty="0">
                <a:latin typeface="Arial" panose="020B0604020202020204" pitchFamily="34" charset="0"/>
                <a:cs typeface="Arial" panose="020B0604020202020204" pitchFamily="34" charset="0"/>
              </a:rPr>
              <a:t>Carte de </a:t>
            </a:r>
            <a:r>
              <a:rPr lang="en-US" sz="1800" cap="none" dirty="0" err="1">
                <a:latin typeface="Arial" panose="020B0604020202020204" pitchFamily="34" charset="0"/>
                <a:cs typeface="Arial" panose="020B0604020202020204" pitchFamily="34" charset="0"/>
              </a:rPr>
              <a:t>identitate</a:t>
            </a:r>
            <a:r>
              <a:rPr lang="en-US" sz="1800" cap="none" dirty="0">
                <a:latin typeface="Arial" panose="020B0604020202020204" pitchFamily="34" charset="0"/>
                <a:cs typeface="Arial" panose="020B0604020202020204" pitchFamily="34" charset="0"/>
              </a:rPr>
              <a:t> </a:t>
            </a:r>
            <a:r>
              <a:rPr lang="en-US" sz="1800" cap="none" dirty="0" err="1">
                <a:latin typeface="Arial" panose="020B0604020202020204" pitchFamily="34" charset="0"/>
                <a:cs typeface="Arial" panose="020B0604020202020204" pitchFamily="34" charset="0"/>
              </a:rPr>
              <a:t>sau</a:t>
            </a:r>
            <a:r>
              <a:rPr lang="en-US" sz="1800" cap="none" dirty="0">
                <a:latin typeface="Arial" panose="020B0604020202020204" pitchFamily="34" charset="0"/>
                <a:cs typeface="Arial" panose="020B0604020202020204" pitchFamily="34" charset="0"/>
              </a:rPr>
              <a:t> </a:t>
            </a:r>
            <a:r>
              <a:rPr lang="en-US" sz="1800" cap="none" dirty="0" err="1">
                <a:latin typeface="Arial" panose="020B0604020202020204" pitchFamily="34" charset="0"/>
                <a:cs typeface="Arial" panose="020B0604020202020204" pitchFamily="34" charset="0"/>
              </a:rPr>
              <a:t>paşaport</a:t>
            </a:r>
            <a:r>
              <a:rPr lang="en-US" sz="1800" cap="none" dirty="0">
                <a:latin typeface="Arial" panose="020B0604020202020204" pitchFamily="34" charset="0"/>
                <a:cs typeface="Arial" panose="020B0604020202020204" pitchFamily="34" charset="0"/>
              </a:rPr>
              <a:t> (</a:t>
            </a:r>
            <a:r>
              <a:rPr lang="en-US" sz="1800" cap="none" dirty="0" err="1">
                <a:latin typeface="Arial" panose="020B0604020202020204" pitchFamily="34" charset="0"/>
                <a:cs typeface="Arial" panose="020B0604020202020204" pitchFamily="34" charset="0"/>
              </a:rPr>
              <a:t>copie</a:t>
            </a:r>
            <a:r>
              <a:rPr lang="en-US" sz="1800" cap="none" dirty="0">
                <a:latin typeface="Arial" panose="020B0604020202020204" pitchFamily="34" charset="0"/>
                <a:cs typeface="Arial" panose="020B0604020202020204" pitchFamily="34" charset="0"/>
              </a:rPr>
              <a:t> </a:t>
            </a:r>
            <a:r>
              <a:rPr lang="en-US" sz="1800" cap="none" dirty="0" err="1">
                <a:latin typeface="Arial" panose="020B0604020202020204" pitchFamily="34" charset="0"/>
                <a:cs typeface="Arial" panose="020B0604020202020204" pitchFamily="34" charset="0"/>
              </a:rPr>
              <a:t>scanată</a:t>
            </a:r>
            <a:r>
              <a:rPr lang="en-US" sz="1800" cap="none" dirty="0">
                <a:latin typeface="Arial" panose="020B0604020202020204" pitchFamily="34" charset="0"/>
                <a:cs typeface="Arial" panose="020B0604020202020204" pitchFamily="34" charset="0"/>
              </a:rPr>
              <a:t>/</a:t>
            </a:r>
            <a:r>
              <a:rPr lang="en-US" sz="1800" cap="none" dirty="0" err="1">
                <a:latin typeface="Arial" panose="020B0604020202020204" pitchFamily="34" charset="0"/>
                <a:cs typeface="Arial" panose="020B0604020202020204" pitchFamily="34" charset="0"/>
              </a:rPr>
              <a:t>fotografie</a:t>
            </a:r>
            <a:r>
              <a:rPr lang="en-US" sz="1800" cap="none" dirty="0">
                <a:latin typeface="Arial" panose="020B0604020202020204" pitchFamily="34" charset="0"/>
                <a:cs typeface="Arial" panose="020B0604020202020204" pitchFamily="34" charset="0"/>
              </a:rPr>
              <a:t> format *.Jpg</a:t>
            </a:r>
            <a:r>
              <a:rPr lang="ro-RO" sz="1800" cap="none" dirty="0">
                <a:latin typeface="Arial" panose="020B0604020202020204" pitchFamily="34" charset="0"/>
                <a:cs typeface="Arial" panose="020B0604020202020204" pitchFamily="34" charset="0"/>
              </a:rPr>
              <a:t> </a:t>
            </a:r>
            <a:r>
              <a:rPr lang="en-US" sz="1800" cap="none" dirty="0" err="1">
                <a:latin typeface="Arial" panose="020B0604020202020204" pitchFamily="34" charset="0"/>
                <a:cs typeface="Arial" panose="020B0604020202020204" pitchFamily="34" charset="0"/>
              </a:rPr>
              <a:t>sau</a:t>
            </a:r>
            <a:r>
              <a:rPr lang="en-US" sz="1800" cap="none" dirty="0">
                <a:latin typeface="Arial" panose="020B0604020202020204" pitchFamily="34" charset="0"/>
                <a:cs typeface="Arial" panose="020B0604020202020204" pitchFamily="34" charset="0"/>
              </a:rPr>
              <a:t>*.Pdf);</a:t>
            </a:r>
            <a:endParaRPr lang="ro-RO" sz="1800" cap="none" dirty="0">
              <a:latin typeface="Arial" panose="020B0604020202020204" pitchFamily="34" charset="0"/>
              <a:cs typeface="Arial" panose="020B0604020202020204" pitchFamily="34" charset="0"/>
            </a:endParaRPr>
          </a:p>
          <a:p>
            <a:pPr marL="342900" indent="0">
              <a:spcBef>
                <a:spcPts val="0"/>
              </a:spcBef>
              <a:buSzPct val="100000"/>
              <a:buFont typeface="+mj-lt"/>
              <a:buAutoNum type="arabicPeriod"/>
            </a:pPr>
            <a:r>
              <a:rPr lang="en-US" sz="1800" cap="none" dirty="0" err="1">
                <a:latin typeface="Arial" panose="020B0604020202020204" pitchFamily="34" charset="0"/>
                <a:cs typeface="Arial" panose="020B0604020202020204" pitchFamily="34" charset="0"/>
              </a:rPr>
              <a:t>Fotografie</a:t>
            </a:r>
            <a:r>
              <a:rPr lang="en-US" sz="1800" cap="none" dirty="0">
                <a:latin typeface="Arial" panose="020B0604020202020204" pitchFamily="34" charset="0"/>
                <a:cs typeface="Arial" panose="020B0604020202020204" pitchFamily="34" charset="0"/>
              </a:rPr>
              <a:t> tip </a:t>
            </a:r>
            <a:r>
              <a:rPr lang="en-US" sz="1800" cap="none" dirty="0" err="1">
                <a:latin typeface="Arial" panose="020B0604020202020204" pitchFamily="34" charset="0"/>
                <a:cs typeface="Arial" panose="020B0604020202020204" pitchFamily="34" charset="0"/>
              </a:rPr>
              <a:t>paşaport</a:t>
            </a:r>
            <a:r>
              <a:rPr lang="en-US" sz="1800" cap="none" dirty="0">
                <a:latin typeface="Arial" panose="020B0604020202020204" pitchFamily="34" charset="0"/>
                <a:cs typeface="Arial" panose="020B0604020202020204" pitchFamily="34" charset="0"/>
              </a:rPr>
              <a:t>/CI (format *.Jpg); </a:t>
            </a:r>
            <a:endParaRPr lang="ro-RO" sz="1800" cap="none" dirty="0">
              <a:latin typeface="Arial" panose="020B0604020202020204" pitchFamily="34" charset="0"/>
              <a:cs typeface="Arial" panose="020B0604020202020204" pitchFamily="34" charset="0"/>
            </a:endParaRPr>
          </a:p>
          <a:p>
            <a:pPr marL="342900" indent="0">
              <a:spcBef>
                <a:spcPts val="0"/>
              </a:spcBef>
              <a:buSzPct val="100000"/>
              <a:buFont typeface="+mj-lt"/>
              <a:buAutoNum type="arabicPeriod"/>
            </a:pPr>
            <a:r>
              <a:rPr lang="ro-RO" sz="1800" cap="none" dirty="0">
                <a:latin typeface="Arial" panose="020B0604020202020204" pitchFamily="34" charset="0"/>
                <a:cs typeface="Arial" panose="020B0604020202020204" pitchFamily="34" charset="0"/>
              </a:rPr>
              <a:t>Diloma de </a:t>
            </a:r>
            <a:r>
              <a:rPr lang="ro-RO" sz="1600" cap="none" dirty="0">
                <a:latin typeface="Arial" panose="020B0604020202020204" pitchFamily="34" charset="0"/>
                <a:cs typeface="Arial" panose="020B0604020202020204" pitchFamily="34" charset="0"/>
              </a:rPr>
              <a:t>BAC </a:t>
            </a:r>
            <a:r>
              <a:rPr lang="en-US" sz="1800" b="1" cap="none" dirty="0">
                <a:latin typeface="Arial" panose="020B0604020202020204" pitchFamily="34" charset="0"/>
                <a:cs typeface="Arial" panose="020B0604020202020204" pitchFamily="34" charset="0"/>
              </a:rPr>
              <a:t>(</a:t>
            </a:r>
            <a:r>
              <a:rPr lang="en-US" sz="1800" cap="none" dirty="0" err="1">
                <a:latin typeface="Arial" panose="020B0604020202020204" pitchFamily="34" charset="0"/>
                <a:cs typeface="Arial" panose="020B0604020202020204" pitchFamily="34" charset="0"/>
              </a:rPr>
              <a:t>sau</a:t>
            </a:r>
            <a:r>
              <a:rPr lang="en-US" sz="1800" cap="none" dirty="0">
                <a:latin typeface="Arial" panose="020B0604020202020204" pitchFamily="34" charset="0"/>
                <a:cs typeface="Arial" panose="020B0604020202020204" pitchFamily="34" charset="0"/>
              </a:rPr>
              <a:t>   diploma   </a:t>
            </a:r>
            <a:r>
              <a:rPr lang="en-US" sz="1800" cap="none" dirty="0" err="1">
                <a:latin typeface="Arial" panose="020B0604020202020204" pitchFamily="34" charset="0"/>
                <a:cs typeface="Arial" panose="020B0604020202020204" pitchFamily="34" charset="0"/>
              </a:rPr>
              <a:t>echivalentă</a:t>
            </a:r>
            <a:r>
              <a:rPr lang="en-US" sz="1800" cap="none" dirty="0">
                <a:latin typeface="Arial" panose="020B0604020202020204" pitchFamily="34" charset="0"/>
                <a:cs typeface="Arial" panose="020B0604020202020204" pitchFamily="34" charset="0"/>
              </a:rPr>
              <a:t>   cu   </a:t>
            </a:r>
            <a:r>
              <a:rPr lang="en-US" sz="1800" cap="none" dirty="0" err="1">
                <a:latin typeface="Arial" panose="020B0604020202020204" pitchFamily="34" charset="0"/>
                <a:cs typeface="Arial" panose="020B0604020202020204" pitchFamily="34" charset="0"/>
              </a:rPr>
              <a:t>aceasta</a:t>
            </a:r>
            <a:r>
              <a:rPr lang="en-US" sz="1800" b="1" cap="none" dirty="0">
                <a:latin typeface="Arial" panose="020B0604020202020204" pitchFamily="34" charset="0"/>
                <a:cs typeface="Arial" panose="020B0604020202020204" pitchFamily="34" charset="0"/>
              </a:rPr>
              <a:t>)   </a:t>
            </a:r>
            <a:r>
              <a:rPr lang="en-US" sz="1800" b="1" cap="none" dirty="0" err="1">
                <a:latin typeface="Arial" panose="020B0604020202020204" pitchFamily="34" charset="0"/>
                <a:cs typeface="Arial" panose="020B0604020202020204" pitchFamily="34" charset="0"/>
              </a:rPr>
              <a:t>însoțită</a:t>
            </a:r>
            <a:r>
              <a:rPr lang="en-US" sz="1800" b="1" cap="none" dirty="0">
                <a:latin typeface="Arial" panose="020B0604020202020204" pitchFamily="34" charset="0"/>
                <a:cs typeface="Arial" panose="020B0604020202020204" pitchFamily="34" charset="0"/>
              </a:rPr>
              <a:t>   de   </a:t>
            </a:r>
            <a:r>
              <a:rPr lang="en-US" sz="1800" b="1" cap="none" dirty="0" err="1">
                <a:latin typeface="Arial" panose="020B0604020202020204" pitchFamily="34" charset="0"/>
                <a:cs typeface="Arial" panose="020B0604020202020204" pitchFamily="34" charset="0"/>
              </a:rPr>
              <a:t>foaia</a:t>
            </a:r>
            <a:r>
              <a:rPr lang="en-US" sz="1800" b="1" cap="none" dirty="0">
                <a:latin typeface="Arial" panose="020B0604020202020204" pitchFamily="34" charset="0"/>
                <a:cs typeface="Arial" panose="020B0604020202020204" pitchFamily="34" charset="0"/>
              </a:rPr>
              <a:t>   </a:t>
            </a:r>
            <a:r>
              <a:rPr lang="en-US" sz="1800" b="1" cap="none" dirty="0" err="1">
                <a:latin typeface="Arial" panose="020B0604020202020204" pitchFamily="34" charset="0"/>
                <a:cs typeface="Arial" panose="020B0604020202020204" pitchFamily="34" charset="0"/>
              </a:rPr>
              <a:t>matricolă</a:t>
            </a:r>
            <a:r>
              <a:rPr lang="en-US" sz="1800" b="1" cap="none" dirty="0">
                <a:latin typeface="Arial" panose="020B0604020202020204" pitchFamily="34" charset="0"/>
                <a:cs typeface="Arial" panose="020B0604020202020204" pitchFamily="34" charset="0"/>
              </a:rPr>
              <a:t>   </a:t>
            </a:r>
            <a:r>
              <a:rPr lang="en-US" sz="1800" cap="none" dirty="0">
                <a:latin typeface="Arial" panose="020B0604020202020204" pitchFamily="34" charset="0"/>
                <a:cs typeface="Arial" panose="020B0604020202020204" pitchFamily="34" charset="0"/>
              </a:rPr>
              <a:t>(</a:t>
            </a:r>
            <a:r>
              <a:rPr lang="en-US" sz="1800" cap="none" dirty="0" err="1">
                <a:latin typeface="Arial" panose="020B0604020202020204" pitchFamily="34" charset="0"/>
                <a:cs typeface="Arial" panose="020B0604020202020204" pitchFamily="34" charset="0"/>
              </a:rPr>
              <a:t>copie</a:t>
            </a:r>
            <a:r>
              <a:rPr lang="ro-RO" sz="1800" cap="none" dirty="0">
                <a:latin typeface="Arial" panose="020B0604020202020204" pitchFamily="34" charset="0"/>
                <a:cs typeface="Arial" panose="020B0604020202020204" pitchFamily="34" charset="0"/>
              </a:rPr>
              <a:t> </a:t>
            </a:r>
            <a:r>
              <a:rPr lang="en-US" sz="1800" cap="none" dirty="0" err="1">
                <a:latin typeface="Arial" panose="020B0604020202020204" pitchFamily="34" charset="0"/>
                <a:cs typeface="Arial" panose="020B0604020202020204" pitchFamily="34" charset="0"/>
              </a:rPr>
              <a:t>scanată</a:t>
            </a:r>
            <a:r>
              <a:rPr lang="en-US" sz="1800" cap="none" dirty="0">
                <a:latin typeface="Arial" panose="020B0604020202020204" pitchFamily="34" charset="0"/>
                <a:cs typeface="Arial" panose="020B0604020202020204" pitchFamily="34" charset="0"/>
              </a:rPr>
              <a:t>/</a:t>
            </a:r>
            <a:r>
              <a:rPr lang="en-US" sz="1800" cap="none" dirty="0" err="1">
                <a:latin typeface="Arial" panose="020B0604020202020204" pitchFamily="34" charset="0"/>
                <a:cs typeface="Arial" panose="020B0604020202020204" pitchFamily="34" charset="0"/>
              </a:rPr>
              <a:t>fotografie</a:t>
            </a:r>
            <a:r>
              <a:rPr lang="en-US" sz="1800" cap="none" dirty="0">
                <a:latin typeface="Arial" panose="020B0604020202020204" pitchFamily="34" charset="0"/>
                <a:cs typeface="Arial" panose="020B0604020202020204" pitchFamily="34" charset="0"/>
              </a:rPr>
              <a:t>, format *.Jpg </a:t>
            </a:r>
            <a:r>
              <a:rPr lang="en-US" sz="1800" cap="none" dirty="0" err="1">
                <a:latin typeface="Arial" panose="020B0604020202020204" pitchFamily="34" charset="0"/>
                <a:cs typeface="Arial" panose="020B0604020202020204" pitchFamily="34" charset="0"/>
              </a:rPr>
              <a:t>sau</a:t>
            </a:r>
            <a:r>
              <a:rPr lang="en-US" sz="1800" cap="none" dirty="0">
                <a:latin typeface="Arial" panose="020B0604020202020204" pitchFamily="34" charset="0"/>
                <a:cs typeface="Arial" panose="020B0604020202020204" pitchFamily="34" charset="0"/>
              </a:rPr>
              <a:t> *.Pdf) </a:t>
            </a:r>
            <a:endParaRPr lang="ro-RO" sz="1800" cap="none" dirty="0">
              <a:latin typeface="Arial" panose="020B0604020202020204" pitchFamily="34" charset="0"/>
              <a:cs typeface="Arial" panose="020B0604020202020204" pitchFamily="34" charset="0"/>
            </a:endParaRPr>
          </a:p>
          <a:p>
            <a:pPr marL="342900" indent="0">
              <a:spcBef>
                <a:spcPts val="0"/>
              </a:spcBef>
              <a:buSzPct val="100000"/>
              <a:buFont typeface="+mj-lt"/>
              <a:buAutoNum type="arabicPeriod"/>
            </a:pPr>
            <a:r>
              <a:rPr lang="en-US" sz="1800" cap="none" dirty="0" err="1">
                <a:latin typeface="Arial" panose="020B0604020202020204" pitchFamily="34" charset="0"/>
                <a:cs typeface="Arial" panose="020B0604020202020204" pitchFamily="34" charset="0"/>
              </a:rPr>
              <a:t>Dovada</a:t>
            </a:r>
            <a:r>
              <a:rPr lang="en-US" sz="1800" cap="none" dirty="0">
                <a:latin typeface="Arial" panose="020B0604020202020204" pitchFamily="34" charset="0"/>
                <a:cs typeface="Arial" panose="020B0604020202020204" pitchFamily="34" charset="0"/>
              </a:rPr>
              <a:t> </a:t>
            </a:r>
            <a:r>
              <a:rPr lang="en-US" sz="1800" cap="none" dirty="0" err="1">
                <a:latin typeface="Arial" panose="020B0604020202020204" pitchFamily="34" charset="0"/>
                <a:cs typeface="Arial" panose="020B0604020202020204" pitchFamily="34" charset="0"/>
              </a:rPr>
              <a:t>achitării</a:t>
            </a:r>
            <a:r>
              <a:rPr lang="en-US" sz="1800" cap="none" dirty="0">
                <a:latin typeface="Arial" panose="020B0604020202020204" pitchFamily="34" charset="0"/>
                <a:cs typeface="Arial" panose="020B0604020202020204" pitchFamily="34" charset="0"/>
              </a:rPr>
              <a:t> </a:t>
            </a:r>
            <a:r>
              <a:rPr lang="en-US" sz="1800" cap="none" dirty="0" err="1">
                <a:latin typeface="Arial" panose="020B0604020202020204" pitchFamily="34" charset="0"/>
                <a:cs typeface="Arial" panose="020B0604020202020204" pitchFamily="34" charset="0"/>
              </a:rPr>
              <a:t>taxei</a:t>
            </a:r>
            <a:r>
              <a:rPr lang="en-US" sz="1800" cap="none" dirty="0">
                <a:latin typeface="Arial" panose="020B0604020202020204" pitchFamily="34" charset="0"/>
                <a:cs typeface="Arial" panose="020B0604020202020204" pitchFamily="34" charset="0"/>
              </a:rPr>
              <a:t> de </a:t>
            </a:r>
            <a:r>
              <a:rPr lang="en-US" sz="1800" cap="none" dirty="0" err="1">
                <a:latin typeface="Arial" panose="020B0604020202020204" pitchFamily="34" charset="0"/>
                <a:cs typeface="Arial" panose="020B0604020202020204" pitchFamily="34" charset="0"/>
              </a:rPr>
              <a:t>înscriere</a:t>
            </a:r>
            <a:r>
              <a:rPr lang="en-US" sz="1800" cap="none" dirty="0">
                <a:latin typeface="Arial" panose="020B0604020202020204" pitchFamily="34" charset="0"/>
                <a:cs typeface="Arial" panose="020B0604020202020204" pitchFamily="34" charset="0"/>
              </a:rPr>
              <a:t> </a:t>
            </a:r>
            <a:r>
              <a:rPr lang="en-US" sz="1800" cap="none" dirty="0" err="1">
                <a:latin typeface="Arial" panose="020B0604020202020204" pitchFamily="34" charset="0"/>
                <a:cs typeface="Arial" panose="020B0604020202020204" pitchFamily="34" charset="0"/>
              </a:rPr>
              <a:t>sau</a:t>
            </a:r>
            <a:r>
              <a:rPr lang="en-US" sz="1800" cap="none" dirty="0">
                <a:latin typeface="Arial" panose="020B0604020202020204" pitchFamily="34" charset="0"/>
                <a:cs typeface="Arial" panose="020B0604020202020204" pitchFamily="34" charset="0"/>
              </a:rPr>
              <a:t> </a:t>
            </a:r>
            <a:r>
              <a:rPr lang="en-US" sz="1800" cap="none" dirty="0" err="1">
                <a:latin typeface="Arial" panose="020B0604020202020204" pitchFamily="34" charset="0"/>
                <a:cs typeface="Arial" panose="020B0604020202020204" pitchFamily="34" charset="0"/>
              </a:rPr>
              <a:t>dovada</a:t>
            </a:r>
            <a:r>
              <a:rPr lang="en-US" sz="1800" cap="none" dirty="0">
                <a:latin typeface="Arial" panose="020B0604020202020204" pitchFamily="34" charset="0"/>
                <a:cs typeface="Arial" panose="020B0604020202020204" pitchFamily="34" charset="0"/>
              </a:rPr>
              <a:t> </a:t>
            </a:r>
            <a:r>
              <a:rPr lang="en-US" sz="1800" cap="none" dirty="0" err="1">
                <a:latin typeface="Arial" panose="020B0604020202020204" pitchFamily="34" charset="0"/>
                <a:cs typeface="Arial" panose="020B0604020202020204" pitchFamily="34" charset="0"/>
              </a:rPr>
              <a:t>scutirii</a:t>
            </a:r>
            <a:r>
              <a:rPr lang="en-US" sz="1800" cap="none" dirty="0">
                <a:latin typeface="Arial" panose="020B0604020202020204" pitchFamily="34" charset="0"/>
                <a:cs typeface="Arial" panose="020B0604020202020204" pitchFamily="34" charset="0"/>
              </a:rPr>
              <a:t> de </a:t>
            </a:r>
            <a:r>
              <a:rPr lang="en-US" sz="1800" cap="none" dirty="0" err="1">
                <a:latin typeface="Arial" panose="020B0604020202020204" pitchFamily="34" charset="0"/>
                <a:cs typeface="Arial" panose="020B0604020202020204" pitchFamily="34" charset="0"/>
              </a:rPr>
              <a:t>plata</a:t>
            </a:r>
            <a:r>
              <a:rPr lang="en-US" sz="1800" cap="none" dirty="0">
                <a:latin typeface="Arial" panose="020B0604020202020204" pitchFamily="34" charset="0"/>
                <a:cs typeface="Arial" panose="020B0604020202020204" pitchFamily="34" charset="0"/>
              </a:rPr>
              <a:t> </a:t>
            </a:r>
            <a:r>
              <a:rPr lang="en-US" sz="1800" cap="none" dirty="0" err="1">
                <a:latin typeface="Arial" panose="020B0604020202020204" pitchFamily="34" charset="0"/>
                <a:cs typeface="Arial" panose="020B0604020202020204" pitchFamily="34" charset="0"/>
              </a:rPr>
              <a:t>taxei</a:t>
            </a:r>
            <a:r>
              <a:rPr lang="en-US" sz="1800" cap="none" dirty="0">
                <a:latin typeface="Arial" panose="020B0604020202020204" pitchFamily="34" charset="0"/>
                <a:cs typeface="Arial" panose="020B0604020202020204" pitchFamily="34" charset="0"/>
              </a:rPr>
              <a:t>; </a:t>
            </a:r>
            <a:endParaRPr lang="ro-RO" sz="1800" cap="none" dirty="0">
              <a:latin typeface="Arial" panose="020B0604020202020204" pitchFamily="34" charset="0"/>
              <a:cs typeface="Arial" panose="020B0604020202020204" pitchFamily="34" charset="0"/>
            </a:endParaRPr>
          </a:p>
          <a:p>
            <a:pPr marL="342900" indent="0">
              <a:spcBef>
                <a:spcPts val="0"/>
              </a:spcBef>
              <a:buSzPct val="100000"/>
              <a:buFont typeface="+mj-lt"/>
              <a:buAutoNum type="arabicPeriod"/>
            </a:pPr>
            <a:r>
              <a:rPr lang="en-US" sz="1800" cap="none" dirty="0" err="1">
                <a:latin typeface="Arial" panose="020B0604020202020204" pitchFamily="34" charset="0"/>
                <a:cs typeface="Arial" panose="020B0604020202020204" pitchFamily="34" charset="0"/>
              </a:rPr>
              <a:t>Cerere</a:t>
            </a:r>
            <a:r>
              <a:rPr lang="en-US" sz="1800" cap="none" dirty="0">
                <a:latin typeface="Arial" panose="020B0604020202020204" pitchFamily="34" charset="0"/>
                <a:cs typeface="Arial" panose="020B0604020202020204" pitchFamily="34" charset="0"/>
              </a:rPr>
              <a:t> de </a:t>
            </a:r>
            <a:r>
              <a:rPr lang="en-US" sz="1800" cap="none" dirty="0" err="1">
                <a:latin typeface="Arial" panose="020B0604020202020204" pitchFamily="34" charset="0"/>
                <a:cs typeface="Arial" panose="020B0604020202020204" pitchFamily="34" charset="0"/>
              </a:rPr>
              <a:t>înscriere</a:t>
            </a:r>
            <a:r>
              <a:rPr lang="en-US" sz="1800" cap="none" dirty="0">
                <a:latin typeface="Arial" panose="020B0604020202020204" pitchFamily="34" charset="0"/>
                <a:cs typeface="Arial" panose="020B0604020202020204" pitchFamily="34" charset="0"/>
              </a:rPr>
              <a:t> </a:t>
            </a:r>
            <a:r>
              <a:rPr lang="en-US" sz="1800" cap="none" dirty="0" err="1">
                <a:latin typeface="Arial" panose="020B0604020202020204" pitchFamily="34" charset="0"/>
                <a:cs typeface="Arial" panose="020B0604020202020204" pitchFamily="34" charset="0"/>
              </a:rPr>
              <a:t>semnată</a:t>
            </a:r>
            <a:r>
              <a:rPr lang="en-US" sz="1800" cap="none" dirty="0">
                <a:latin typeface="Arial" panose="020B0604020202020204" pitchFamily="34" charset="0"/>
                <a:cs typeface="Arial" panose="020B0604020202020204" pitchFamily="34" charset="0"/>
              </a:rPr>
              <a:t> (de pe </a:t>
            </a:r>
            <a:r>
              <a:rPr lang="en-US" sz="1800" cap="none" dirty="0" err="1">
                <a:latin typeface="Arial" panose="020B0604020202020204" pitchFamily="34" charset="0"/>
                <a:cs typeface="Arial" panose="020B0604020202020204" pitchFamily="34" charset="0"/>
              </a:rPr>
              <a:t>platforma</a:t>
            </a:r>
            <a:r>
              <a:rPr lang="en-US" sz="1800" cap="none" dirty="0">
                <a:latin typeface="Arial" panose="020B0604020202020204" pitchFamily="34" charset="0"/>
                <a:cs typeface="Arial" panose="020B0604020202020204" pitchFamily="34" charset="0"/>
              </a:rPr>
              <a:t> on-line format *.Pdf); </a:t>
            </a:r>
            <a:endParaRPr lang="ro-RO" sz="1800" cap="none" dirty="0">
              <a:latin typeface="Arial" panose="020B0604020202020204" pitchFamily="34" charset="0"/>
              <a:cs typeface="Arial" panose="020B0604020202020204" pitchFamily="34" charset="0"/>
            </a:endParaRPr>
          </a:p>
          <a:p>
            <a:pPr marL="342900" indent="0">
              <a:spcBef>
                <a:spcPts val="0"/>
              </a:spcBef>
              <a:buSzPct val="100000"/>
              <a:buFont typeface="+mj-lt"/>
              <a:buAutoNum type="arabicPeriod"/>
            </a:pPr>
            <a:r>
              <a:rPr lang="en-US" sz="1800" cap="none" dirty="0" err="1">
                <a:latin typeface="Arial" panose="020B0604020202020204" pitchFamily="34" charset="0"/>
                <a:cs typeface="Arial" panose="020B0604020202020204" pitchFamily="34" charset="0"/>
              </a:rPr>
              <a:t>Declaraţie</a:t>
            </a:r>
            <a:r>
              <a:rPr lang="en-US" sz="1800" cap="none" dirty="0">
                <a:latin typeface="Arial" panose="020B0604020202020204" pitchFamily="34" charset="0"/>
                <a:cs typeface="Arial" panose="020B0604020202020204" pitchFamily="34" charset="0"/>
              </a:rPr>
              <a:t> pe </a:t>
            </a:r>
            <a:r>
              <a:rPr lang="en-US" sz="1800" cap="none" dirty="0" err="1">
                <a:latin typeface="Arial" panose="020B0604020202020204" pitchFamily="34" charset="0"/>
                <a:cs typeface="Arial" panose="020B0604020202020204" pitchFamily="34" charset="0"/>
              </a:rPr>
              <a:t>proprie</a:t>
            </a:r>
            <a:r>
              <a:rPr lang="en-US" sz="1800" cap="none" dirty="0">
                <a:latin typeface="Arial" panose="020B0604020202020204" pitchFamily="34" charset="0"/>
                <a:cs typeface="Arial" panose="020B0604020202020204" pitchFamily="34" charset="0"/>
              </a:rPr>
              <a:t> </a:t>
            </a:r>
            <a:r>
              <a:rPr lang="en-US" sz="1800" cap="none" dirty="0" err="1">
                <a:latin typeface="Arial" panose="020B0604020202020204" pitchFamily="34" charset="0"/>
                <a:cs typeface="Arial" panose="020B0604020202020204" pitchFamily="34" charset="0"/>
              </a:rPr>
              <a:t>răspundere</a:t>
            </a:r>
            <a:r>
              <a:rPr lang="en-US" sz="1800" cap="none" dirty="0">
                <a:latin typeface="Arial" panose="020B0604020202020204" pitchFamily="34" charset="0"/>
                <a:cs typeface="Arial" panose="020B0604020202020204" pitchFamily="34" charset="0"/>
              </a:rPr>
              <a:t> </a:t>
            </a:r>
            <a:r>
              <a:rPr lang="en-US" sz="1800" cap="none" dirty="0" err="1">
                <a:latin typeface="Arial" panose="020B0604020202020204" pitchFamily="34" charset="0"/>
                <a:cs typeface="Arial" panose="020B0604020202020204" pitchFamily="34" charset="0"/>
              </a:rPr>
              <a:t>semnată</a:t>
            </a:r>
            <a:r>
              <a:rPr lang="en-US" sz="1800" cap="none" dirty="0">
                <a:latin typeface="Arial" panose="020B0604020202020204" pitchFamily="34" charset="0"/>
                <a:cs typeface="Arial" panose="020B0604020202020204" pitchFamily="34" charset="0"/>
              </a:rPr>
              <a:t> </a:t>
            </a:r>
            <a:r>
              <a:rPr lang="en-US" sz="1800" cap="none" dirty="0" err="1">
                <a:latin typeface="Arial" panose="020B0604020202020204" pitchFamily="34" charset="0"/>
                <a:cs typeface="Arial" panose="020B0604020202020204" pitchFamily="34" charset="0"/>
              </a:rPr>
              <a:t>privind</a:t>
            </a:r>
            <a:r>
              <a:rPr lang="en-US" sz="1800" cap="none" dirty="0">
                <a:latin typeface="Arial" panose="020B0604020202020204" pitchFamily="34" charset="0"/>
                <a:cs typeface="Arial" panose="020B0604020202020204" pitchFamily="34" charset="0"/>
              </a:rPr>
              <a:t> </a:t>
            </a:r>
            <a:r>
              <a:rPr lang="en-US" sz="1800" cap="none" dirty="0" err="1">
                <a:latin typeface="Arial" panose="020B0604020202020204" pitchFamily="34" charset="0"/>
                <a:cs typeface="Arial" panose="020B0604020202020204" pitchFamily="34" charset="0"/>
              </a:rPr>
              <a:t>veridicitatea</a:t>
            </a:r>
            <a:r>
              <a:rPr lang="en-US" sz="1800" cap="none" dirty="0">
                <a:latin typeface="Arial" panose="020B0604020202020204" pitchFamily="34" charset="0"/>
                <a:cs typeface="Arial" panose="020B0604020202020204" pitchFamily="34" charset="0"/>
              </a:rPr>
              <a:t> </a:t>
            </a:r>
            <a:r>
              <a:rPr lang="en-US" sz="1800" cap="none" dirty="0" err="1">
                <a:latin typeface="Arial" panose="020B0604020202020204" pitchFamily="34" charset="0"/>
                <a:cs typeface="Arial" panose="020B0604020202020204" pitchFamily="34" charset="0"/>
              </a:rPr>
              <a:t>documentelor</a:t>
            </a:r>
            <a:r>
              <a:rPr lang="en-US" sz="1800" cap="none" dirty="0">
                <a:latin typeface="Arial" panose="020B0604020202020204" pitchFamily="34" charset="0"/>
                <a:cs typeface="Arial" panose="020B0604020202020204" pitchFamily="34" charset="0"/>
              </a:rPr>
              <a:t> (format *.Pdf); </a:t>
            </a:r>
            <a:endParaRPr lang="ro-RO" sz="1800" cap="none" dirty="0">
              <a:latin typeface="Arial" panose="020B0604020202020204" pitchFamily="34" charset="0"/>
              <a:cs typeface="Arial" panose="020B0604020202020204" pitchFamily="34" charset="0"/>
            </a:endParaRPr>
          </a:p>
          <a:p>
            <a:pPr marL="342900" indent="0">
              <a:spcBef>
                <a:spcPts val="0"/>
              </a:spcBef>
              <a:buSzPct val="100000"/>
              <a:buFont typeface="+mj-lt"/>
              <a:buAutoNum type="arabicPeriod"/>
            </a:pPr>
            <a:r>
              <a:rPr lang="en-US" sz="1800" cap="none" dirty="0" err="1">
                <a:latin typeface="Arial" panose="020B0604020202020204" pitchFamily="34" charset="0"/>
                <a:cs typeface="Arial" panose="020B0604020202020204" pitchFamily="34" charset="0"/>
              </a:rPr>
              <a:t>Adeverinţă</a:t>
            </a:r>
            <a:r>
              <a:rPr lang="en-US" sz="1800" cap="none" dirty="0">
                <a:latin typeface="Arial" panose="020B0604020202020204" pitchFamily="34" charset="0"/>
                <a:cs typeface="Arial" panose="020B0604020202020204" pitchFamily="34" charset="0"/>
              </a:rPr>
              <a:t> </a:t>
            </a:r>
            <a:r>
              <a:rPr lang="en-US" sz="1800" cap="none" dirty="0" err="1">
                <a:latin typeface="Arial" panose="020B0604020202020204" pitchFamily="34" charset="0"/>
                <a:cs typeface="Arial" panose="020B0604020202020204" pitchFamily="34" charset="0"/>
              </a:rPr>
              <a:t>medicală</a:t>
            </a:r>
            <a:r>
              <a:rPr lang="en-US" sz="1800" cap="none" dirty="0">
                <a:latin typeface="Arial" panose="020B0604020202020204" pitchFamily="34" charset="0"/>
                <a:cs typeface="Arial" panose="020B0604020202020204" pitchFamily="34" charset="0"/>
              </a:rPr>
              <a:t> (</a:t>
            </a:r>
            <a:r>
              <a:rPr lang="en-US" sz="1800" cap="none" dirty="0" err="1">
                <a:latin typeface="Arial" panose="020B0604020202020204" pitchFamily="34" charset="0"/>
                <a:cs typeface="Arial" panose="020B0604020202020204" pitchFamily="34" charset="0"/>
              </a:rPr>
              <a:t>scanată</a:t>
            </a:r>
            <a:r>
              <a:rPr lang="ro-RO" sz="1800" cap="none" dirty="0">
                <a:latin typeface="Arial" panose="020B0604020202020204" pitchFamily="34" charset="0"/>
                <a:cs typeface="Arial" panose="020B0604020202020204" pitchFamily="34" charset="0"/>
              </a:rPr>
              <a:t>,</a:t>
            </a:r>
            <a:r>
              <a:rPr lang="en-US" sz="1800" cap="none" dirty="0">
                <a:latin typeface="Arial" panose="020B0604020202020204" pitchFamily="34" charset="0"/>
                <a:cs typeface="Arial" panose="020B0604020202020204" pitchFamily="34" charset="0"/>
              </a:rPr>
              <a:t> format *.Pdf). </a:t>
            </a:r>
            <a:r>
              <a:rPr lang="ro-RO" sz="1600" i="1" cap="none" dirty="0">
                <a:latin typeface="Arial" panose="020B0604020202020204" pitchFamily="34" charset="0"/>
                <a:cs typeface="Arial" panose="020B0604020202020204" pitchFamily="34" charset="0"/>
              </a:rPr>
              <a:t>.</a:t>
            </a:r>
            <a:endParaRPr lang="ro-RO" sz="1600" cap="none" dirty="0">
              <a:latin typeface="Arial" panose="020B0604020202020204" pitchFamily="34" charset="0"/>
              <a:cs typeface="Arial" panose="020B0604020202020204" pitchFamily="34" charset="0"/>
            </a:endParaRPr>
          </a:p>
          <a:p>
            <a:pPr marL="685800" indent="0">
              <a:spcBef>
                <a:spcPts val="0"/>
              </a:spcBef>
              <a:buSzPct val="100000"/>
              <a:buFont typeface="+mj-lt"/>
              <a:buAutoNum type="arabicPeriod"/>
            </a:pPr>
            <a:endParaRPr lang="en-US" sz="1800" cap="none"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6276B355-E73C-40B4-B7CA-139CF70FBB8A}"/>
              </a:ext>
            </a:extLst>
          </p:cNvPr>
          <p:cNvSpPr txBox="1"/>
          <p:nvPr/>
        </p:nvSpPr>
        <p:spPr>
          <a:xfrm>
            <a:off x="149076" y="800919"/>
            <a:ext cx="11651530" cy="400110"/>
          </a:xfrm>
          <a:prstGeom prst="rect">
            <a:avLst/>
          </a:prstGeom>
          <a:noFill/>
        </p:spPr>
        <p:txBody>
          <a:bodyPr wrap="square" rtlCol="0">
            <a:spAutoFit/>
          </a:bodyPr>
          <a:lstStyle/>
          <a:p>
            <a:r>
              <a:rPr lang="ro-RO" sz="2000" b="1" dirty="0">
                <a:latin typeface="Arial" panose="020B0604020202020204" pitchFamily="34" charset="0"/>
                <a:cs typeface="Arial" panose="020B0604020202020204" pitchFamily="34" charset="0"/>
              </a:rPr>
              <a:t>2. Documente necesare la înscriere:</a:t>
            </a:r>
            <a:endParaRPr lang="en-US" sz="2000" dirty="0">
              <a:latin typeface="Arial" panose="020B0604020202020204" pitchFamily="34" charset="0"/>
              <a:cs typeface="Arial" panose="020B0604020202020204" pitchFamily="34" charset="0"/>
            </a:endParaRPr>
          </a:p>
        </p:txBody>
      </p:sp>
      <p:sp>
        <p:nvSpPr>
          <p:cNvPr id="2" name="Rectangle: Rounded Corners 1">
            <a:extLst>
              <a:ext uri="{FF2B5EF4-FFF2-40B4-BE49-F238E27FC236}">
                <a16:creationId xmlns:a16="http://schemas.microsoft.com/office/drawing/2014/main" id="{52C7FF55-507D-4D28-A72B-C1A8FA8D02FA}"/>
              </a:ext>
            </a:extLst>
          </p:cNvPr>
          <p:cNvSpPr/>
          <p:nvPr/>
        </p:nvSpPr>
        <p:spPr>
          <a:xfrm>
            <a:off x="1055802" y="4628562"/>
            <a:ext cx="9813303" cy="159137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0">
              <a:spcBef>
                <a:spcPts val="0"/>
              </a:spcBef>
              <a:spcAft>
                <a:spcPts val="600"/>
              </a:spcAft>
              <a:buSzPct val="100000"/>
              <a:buFont typeface="+mj-lt"/>
              <a:buAutoNum type="arabicPeriod"/>
            </a:pPr>
            <a:r>
              <a:rPr lang="ro-RO" sz="2000">
                <a:latin typeface="Arial" panose="020B0604020202020204" pitchFamily="34" charset="0"/>
                <a:cs typeface="Arial" panose="020B0604020202020204" pitchFamily="34" charset="0"/>
              </a:rPr>
              <a:t>Notă </a:t>
            </a:r>
          </a:p>
          <a:p>
            <a:pPr marL="342900" indent="0">
              <a:spcBef>
                <a:spcPts val="0"/>
              </a:spcBef>
              <a:buSzPct val="100000"/>
              <a:buFont typeface="+mj-lt"/>
              <a:buAutoNum type="arabicPeriod"/>
            </a:pPr>
            <a:r>
              <a:rPr lang="en-US" i="1">
                <a:latin typeface="Arial" panose="020B0604020202020204" pitchFamily="34" charset="0"/>
                <a:cs typeface="Arial" panose="020B0604020202020204" pitchFamily="34" charset="0"/>
              </a:rPr>
              <a:t>Pentru candidații care au promovat examenul de bacalaureat în 2020, dacă liceul nu a eliberat diploma la data înscrierii, în locul diplomei de bacalaureat se admite adeverința eliberată de liceu în care se menționează atât media generală, cât și notele obținute la probele susținute. Foaia matricolă este, și în acest caz, necesa</a:t>
            </a:r>
            <a:r>
              <a:rPr lang="ro-RO" i="1">
                <a:latin typeface="Arial" panose="020B0604020202020204" pitchFamily="34" charset="0"/>
                <a:cs typeface="Arial" panose="020B0604020202020204" pitchFamily="34" charset="0"/>
              </a:rPr>
              <a:t>ră</a:t>
            </a:r>
            <a:endParaRPr lang="en-US"/>
          </a:p>
        </p:txBody>
      </p:sp>
      <p:sp>
        <p:nvSpPr>
          <p:cNvPr id="8" name="Title 1">
            <a:extLst>
              <a:ext uri="{FF2B5EF4-FFF2-40B4-BE49-F238E27FC236}">
                <a16:creationId xmlns:a16="http://schemas.microsoft.com/office/drawing/2014/main" id="{A311305F-BCB3-4A02-91CA-0191E11034D0}"/>
              </a:ext>
            </a:extLst>
          </p:cNvPr>
          <p:cNvSpPr>
            <a:spLocks noGrp="1"/>
          </p:cNvSpPr>
          <p:nvPr>
            <p:ph type="title"/>
          </p:nvPr>
        </p:nvSpPr>
        <p:spPr>
          <a:xfrm>
            <a:off x="240565" y="120193"/>
            <a:ext cx="10396882" cy="584776"/>
          </a:xfrm>
        </p:spPr>
        <p:txBody>
          <a:bodyPr>
            <a:normAutofit/>
          </a:bodyPr>
          <a:lstStyle/>
          <a:p>
            <a:pPr algn="ctr"/>
            <a:r>
              <a:rPr lang="ro-RO" sz="2400" i="1" cap="none" dirty="0">
                <a:solidFill>
                  <a:srgbClr val="0070C0"/>
                </a:solidFill>
              </a:rPr>
              <a:t>Sesiunea 3 admitere</a:t>
            </a:r>
            <a:endParaRPr lang="en-US" sz="2400" i="1" dirty="0">
              <a:solidFill>
                <a:srgbClr val="0070C0"/>
              </a:solidFill>
            </a:endParaRPr>
          </a:p>
        </p:txBody>
      </p:sp>
    </p:spTree>
    <p:extLst>
      <p:ext uri="{BB962C8B-B14F-4D97-AF65-F5344CB8AC3E}">
        <p14:creationId xmlns:p14="http://schemas.microsoft.com/office/powerpoint/2010/main" val="15828882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673305D-9A4D-4B9D-B877-83214F5CD54A}"/>
              </a:ext>
            </a:extLst>
          </p:cNvPr>
          <p:cNvSpPr/>
          <p:nvPr/>
        </p:nvSpPr>
        <p:spPr>
          <a:xfrm>
            <a:off x="153627" y="1406561"/>
            <a:ext cx="11497903" cy="4208524"/>
          </a:xfrm>
          <a:prstGeom prst="rect">
            <a:avLst/>
          </a:prstGeom>
        </p:spPr>
        <p:txBody>
          <a:bodyPr wrap="square">
            <a:spAutoFit/>
          </a:bodyPr>
          <a:lstStyle/>
          <a:p>
            <a:pPr>
              <a:spcAft>
                <a:spcPts val="600"/>
              </a:spcAft>
            </a:pPr>
            <a:r>
              <a:rPr lang="ro-RO" sz="1600" dirty="0">
                <a:latin typeface="Arial" panose="020B0604020202020204" pitchFamily="34" charset="0"/>
                <a:cs typeface="Arial" panose="020B0604020202020204" pitchFamily="34" charset="0"/>
              </a:rPr>
              <a:t>1. Documentele se incarcă pe platforma </a:t>
            </a:r>
            <a:r>
              <a:rPr lang="en-US" sz="1600" dirty="0">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https://admitere.</a:t>
            </a:r>
            <a:r>
              <a:rPr lang="ro-RO" sz="1600" dirty="0">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p</a:t>
            </a:r>
            <a:r>
              <a:rPr lang="en-US" sz="1600" dirty="0" err="1">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ub</a:t>
            </a:r>
            <a:r>
              <a:rPr lang="en-US" sz="1600" dirty="0">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a:t>
            </a:r>
            <a:r>
              <a:rPr lang="ro-RO" sz="1600" dirty="0">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r</a:t>
            </a:r>
            <a:r>
              <a:rPr lang="en-US" sz="1600" dirty="0">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o</a:t>
            </a:r>
            <a:endParaRPr lang="ro-RO" sz="1600" dirty="0">
              <a:latin typeface="Arial" panose="020B0604020202020204" pitchFamily="34" charset="0"/>
              <a:cs typeface="Arial" panose="020B0604020202020204" pitchFamily="34" charset="0"/>
            </a:endParaRPr>
          </a:p>
          <a:p>
            <a:pPr marL="233363" indent="-233363"/>
            <a:r>
              <a:rPr lang="ro-RO" sz="1600" dirty="0">
                <a:latin typeface="Arial" panose="020B0604020202020204" pitchFamily="34" charset="0"/>
                <a:cs typeface="Arial" panose="020B0604020202020204" pitchFamily="34" charset="0"/>
              </a:rPr>
              <a:t>2. La inmatriculare se predau documentele de studii originale.</a:t>
            </a:r>
          </a:p>
          <a:p>
            <a:pPr marL="233363" indent="-233363"/>
            <a:r>
              <a:rPr lang="ro-RO" sz="1600" dirty="0">
                <a:latin typeface="Arial" panose="020B0604020202020204" pitchFamily="34" charset="0"/>
                <a:cs typeface="Arial" panose="020B0604020202020204" pitchFamily="34" charset="0"/>
              </a:rPr>
              <a:t>3. Neconcordantele intre copiile furnizate și documentele originale determină eliminarea din concurs a candidatului </a:t>
            </a:r>
          </a:p>
          <a:p>
            <a:pPr marL="233363" indent="-233363"/>
            <a:r>
              <a:rPr lang="ro-RO" sz="1600" i="1" spc="5" dirty="0">
                <a:latin typeface="Arial" panose="020B0604020202020204" pitchFamily="34" charset="0"/>
                <a:ea typeface="Times New Roman" panose="02020603050405020304" pitchFamily="18" charset="0"/>
                <a:cs typeface="Arial" panose="020B0604020202020204" pitchFamily="34" charset="0"/>
              </a:rPr>
              <a:t>4. </a:t>
            </a:r>
            <a:r>
              <a:rPr lang="en-US" sz="1600" i="1" spc="5" dirty="0">
                <a:latin typeface="Arial" panose="020B0604020202020204" pitchFamily="34" charset="0"/>
                <a:ea typeface="Times New Roman" panose="02020603050405020304" pitchFamily="18" charset="0"/>
                <a:cs typeface="Arial" panose="020B0604020202020204" pitchFamily="34" charset="0"/>
              </a:rPr>
              <a:t>T</a:t>
            </a:r>
            <a:r>
              <a:rPr lang="en-US" sz="1600" i="1" dirty="0">
                <a:latin typeface="Arial" panose="020B0604020202020204" pitchFamily="34" charset="0"/>
                <a:ea typeface="Times New Roman" panose="02020603050405020304" pitchFamily="18" charset="0"/>
                <a:cs typeface="Arial" panose="020B0604020202020204" pitchFamily="34" charset="0"/>
              </a:rPr>
              <a:t>a</a:t>
            </a:r>
            <a:r>
              <a:rPr lang="en-US" sz="1600" i="1" spc="-5" dirty="0">
                <a:latin typeface="Arial" panose="020B0604020202020204" pitchFamily="34" charset="0"/>
                <a:ea typeface="Times New Roman" panose="02020603050405020304" pitchFamily="18" charset="0"/>
                <a:cs typeface="Arial" panose="020B0604020202020204" pitchFamily="34" charset="0"/>
              </a:rPr>
              <a:t>x</a:t>
            </a:r>
            <a:r>
              <a:rPr lang="en-US" sz="1600" i="1" dirty="0">
                <a:latin typeface="Arial" panose="020B0604020202020204" pitchFamily="34" charset="0"/>
                <a:ea typeface="Times New Roman" panose="02020603050405020304" pitchFamily="18" charset="0"/>
                <a:cs typeface="Arial" panose="020B0604020202020204" pitchFamily="34" charset="0"/>
              </a:rPr>
              <a:t>a</a:t>
            </a:r>
            <a:r>
              <a:rPr lang="en-US" sz="1600" i="1" spc="85" dirty="0">
                <a:latin typeface="Arial" panose="020B0604020202020204" pitchFamily="34" charset="0"/>
                <a:ea typeface="Times New Roman" panose="02020603050405020304" pitchFamily="18" charset="0"/>
                <a:cs typeface="Arial" panose="020B0604020202020204" pitchFamily="34" charset="0"/>
              </a:rPr>
              <a:t> </a:t>
            </a:r>
            <a:r>
              <a:rPr lang="en-US" sz="1600" i="1" dirty="0">
                <a:latin typeface="Arial" panose="020B0604020202020204" pitchFamily="34" charset="0"/>
                <a:ea typeface="Times New Roman" panose="02020603050405020304" pitchFamily="18" charset="0"/>
                <a:cs typeface="Arial" panose="020B0604020202020204" pitchFamily="34" charset="0"/>
              </a:rPr>
              <a:t>de</a:t>
            </a:r>
            <a:r>
              <a:rPr lang="en-US" sz="1600" i="1" spc="80" dirty="0">
                <a:latin typeface="Arial" panose="020B0604020202020204" pitchFamily="34" charset="0"/>
                <a:ea typeface="Times New Roman" panose="02020603050405020304" pitchFamily="18" charset="0"/>
                <a:cs typeface="Arial" panose="020B0604020202020204" pitchFamily="34" charset="0"/>
              </a:rPr>
              <a:t> </a:t>
            </a:r>
            <a:r>
              <a:rPr lang="en-US" sz="1600" i="1" dirty="0" err="1">
                <a:latin typeface="Arial" panose="020B0604020202020204" pitchFamily="34" charset="0"/>
                <a:ea typeface="Times New Roman" panose="02020603050405020304" pitchFamily="18" charset="0"/>
                <a:cs typeface="Arial" panose="020B0604020202020204" pitchFamily="34" charset="0"/>
              </a:rPr>
              <a:t>înscriere</a:t>
            </a:r>
            <a:r>
              <a:rPr lang="en-US" sz="1600" i="1" spc="95" dirty="0">
                <a:latin typeface="Arial" panose="020B0604020202020204" pitchFamily="34" charset="0"/>
                <a:ea typeface="Times New Roman" panose="02020603050405020304" pitchFamily="18" charset="0"/>
                <a:cs typeface="Arial" panose="020B0604020202020204" pitchFamily="34" charset="0"/>
              </a:rPr>
              <a:t> </a:t>
            </a:r>
            <a:r>
              <a:rPr lang="en-US" sz="1600" i="1" spc="-5" dirty="0" err="1">
                <a:latin typeface="Arial" panose="020B0604020202020204" pitchFamily="34" charset="0"/>
                <a:ea typeface="Times New Roman" panose="02020603050405020304" pitchFamily="18" charset="0"/>
                <a:cs typeface="Arial" panose="020B0604020202020204" pitchFamily="34" charset="0"/>
              </a:rPr>
              <a:t>e</a:t>
            </a:r>
            <a:r>
              <a:rPr lang="en-US" sz="1600" i="1" dirty="0" err="1">
                <a:latin typeface="Arial" panose="020B0604020202020204" pitchFamily="34" charset="0"/>
                <a:ea typeface="Times New Roman" panose="02020603050405020304" pitchFamily="18" charset="0"/>
                <a:cs typeface="Arial" panose="020B0604020202020204" pitchFamily="34" charset="0"/>
              </a:rPr>
              <a:t>ste</a:t>
            </a:r>
            <a:r>
              <a:rPr lang="en-US" sz="1600" i="1" spc="90" dirty="0">
                <a:latin typeface="Arial" panose="020B0604020202020204" pitchFamily="34" charset="0"/>
                <a:ea typeface="Times New Roman" panose="02020603050405020304" pitchFamily="18" charset="0"/>
                <a:cs typeface="Arial" panose="020B0604020202020204" pitchFamily="34" charset="0"/>
              </a:rPr>
              <a:t> </a:t>
            </a:r>
            <a:r>
              <a:rPr lang="en-US" sz="1600" i="1" spc="10" dirty="0">
                <a:latin typeface="Arial" panose="020B0604020202020204" pitchFamily="34" charset="0"/>
                <a:ea typeface="Times New Roman" panose="02020603050405020304" pitchFamily="18" charset="0"/>
                <a:cs typeface="Arial" panose="020B0604020202020204" pitchFamily="34" charset="0"/>
              </a:rPr>
              <a:t>1</a:t>
            </a:r>
            <a:r>
              <a:rPr lang="en-US" sz="1600" i="1" dirty="0">
                <a:latin typeface="Arial" panose="020B0604020202020204" pitchFamily="34" charset="0"/>
                <a:ea typeface="Times New Roman" panose="02020603050405020304" pitchFamily="18" charset="0"/>
                <a:cs typeface="Arial" panose="020B0604020202020204" pitchFamily="34" charset="0"/>
              </a:rPr>
              <a:t>25</a:t>
            </a:r>
            <a:r>
              <a:rPr lang="en-US" sz="1600" i="1" spc="85" dirty="0">
                <a:latin typeface="Arial" panose="020B0604020202020204" pitchFamily="34" charset="0"/>
                <a:ea typeface="Times New Roman" panose="02020603050405020304" pitchFamily="18" charset="0"/>
                <a:cs typeface="Arial" panose="020B0604020202020204" pitchFamily="34" charset="0"/>
              </a:rPr>
              <a:t> </a:t>
            </a:r>
            <a:r>
              <a:rPr lang="en-US" sz="1600" i="1" dirty="0">
                <a:latin typeface="Arial" panose="020B0604020202020204" pitchFamily="34" charset="0"/>
                <a:ea typeface="Times New Roman" panose="02020603050405020304" pitchFamily="18" charset="0"/>
                <a:cs typeface="Arial" panose="020B0604020202020204" pitchFamily="34" charset="0"/>
              </a:rPr>
              <a:t>lei</a:t>
            </a:r>
            <a:r>
              <a:rPr lang="en-US" sz="1600" i="1" spc="90" dirty="0">
                <a:latin typeface="Arial" panose="020B0604020202020204" pitchFamily="34" charset="0"/>
                <a:ea typeface="Times New Roman" panose="02020603050405020304" pitchFamily="18" charset="0"/>
                <a:cs typeface="Arial" panose="020B0604020202020204" pitchFamily="34" charset="0"/>
              </a:rPr>
              <a:t> </a:t>
            </a:r>
            <a:r>
              <a:rPr lang="en-US" sz="1600" i="1" dirty="0" err="1">
                <a:latin typeface="Arial" panose="020B0604020202020204" pitchFamily="34" charset="0"/>
                <a:ea typeface="Times New Roman" panose="02020603050405020304" pitchFamily="18" charset="0"/>
                <a:cs typeface="Arial" panose="020B0604020202020204" pitchFamily="34" charset="0"/>
              </a:rPr>
              <a:t>și</a:t>
            </a:r>
            <a:r>
              <a:rPr lang="en-US" sz="1600" i="1" spc="90" dirty="0">
                <a:latin typeface="Arial" panose="020B0604020202020204" pitchFamily="34" charset="0"/>
                <a:ea typeface="Times New Roman" panose="02020603050405020304" pitchFamily="18" charset="0"/>
                <a:cs typeface="Arial" panose="020B0604020202020204" pitchFamily="34" charset="0"/>
              </a:rPr>
              <a:t> </a:t>
            </a:r>
            <a:r>
              <a:rPr lang="en-US" sz="1600" i="1" dirty="0">
                <a:latin typeface="Arial" panose="020B0604020202020204" pitchFamily="34" charset="0"/>
                <a:ea typeface="Times New Roman" panose="02020603050405020304" pitchFamily="18" charset="0"/>
                <a:cs typeface="Arial" panose="020B0604020202020204" pitchFamily="34" charset="0"/>
              </a:rPr>
              <a:t>se</a:t>
            </a:r>
            <a:r>
              <a:rPr lang="en-US" sz="1600" i="1" spc="80" dirty="0">
                <a:latin typeface="Arial" panose="020B0604020202020204" pitchFamily="34" charset="0"/>
                <a:ea typeface="Times New Roman" panose="02020603050405020304" pitchFamily="18" charset="0"/>
                <a:cs typeface="Arial" panose="020B0604020202020204" pitchFamily="34" charset="0"/>
              </a:rPr>
              <a:t> </a:t>
            </a:r>
            <a:r>
              <a:rPr lang="en-US" sz="1600" i="1" dirty="0" err="1">
                <a:latin typeface="Arial" panose="020B0604020202020204" pitchFamily="34" charset="0"/>
                <a:ea typeface="Times New Roman" panose="02020603050405020304" pitchFamily="18" charset="0"/>
                <a:cs typeface="Arial" panose="020B0604020202020204" pitchFamily="34" charset="0"/>
              </a:rPr>
              <a:t>poate</a:t>
            </a:r>
            <a:r>
              <a:rPr lang="en-US" sz="1600" i="1" spc="90" dirty="0">
                <a:latin typeface="Arial" panose="020B0604020202020204" pitchFamily="34" charset="0"/>
                <a:ea typeface="Times New Roman" panose="02020603050405020304" pitchFamily="18" charset="0"/>
                <a:cs typeface="Arial" panose="020B0604020202020204" pitchFamily="34" charset="0"/>
              </a:rPr>
              <a:t> </a:t>
            </a:r>
            <a:r>
              <a:rPr lang="en-US" sz="1600" i="1" dirty="0" err="1">
                <a:latin typeface="Arial" panose="020B0604020202020204" pitchFamily="34" charset="0"/>
                <a:ea typeface="Times New Roman" panose="02020603050405020304" pitchFamily="18" charset="0"/>
                <a:cs typeface="Arial" panose="020B0604020202020204" pitchFamily="34" charset="0"/>
              </a:rPr>
              <a:t>a</a:t>
            </a:r>
            <a:r>
              <a:rPr lang="en-US" sz="1600" i="1" spc="-5" dirty="0" err="1">
                <a:latin typeface="Arial" panose="020B0604020202020204" pitchFamily="34" charset="0"/>
                <a:ea typeface="Times New Roman" panose="02020603050405020304" pitchFamily="18" charset="0"/>
                <a:cs typeface="Arial" panose="020B0604020202020204" pitchFamily="34" charset="0"/>
              </a:rPr>
              <a:t>c</a:t>
            </a:r>
            <a:r>
              <a:rPr lang="en-US" sz="1600" i="1" dirty="0" err="1">
                <a:latin typeface="Arial" panose="020B0604020202020204" pitchFamily="34" charset="0"/>
                <a:ea typeface="Times New Roman" panose="02020603050405020304" pitchFamily="18" charset="0"/>
                <a:cs typeface="Arial" panose="020B0604020202020204" pitchFamily="34" charset="0"/>
              </a:rPr>
              <a:t>hi</a:t>
            </a:r>
            <a:r>
              <a:rPr lang="en-US" sz="1600" i="1" spc="5" dirty="0" err="1">
                <a:latin typeface="Arial" panose="020B0604020202020204" pitchFamily="34" charset="0"/>
                <a:ea typeface="Times New Roman" panose="02020603050405020304" pitchFamily="18" charset="0"/>
                <a:cs typeface="Arial" panose="020B0604020202020204" pitchFamily="34" charset="0"/>
              </a:rPr>
              <a:t>t</a:t>
            </a:r>
            <a:r>
              <a:rPr lang="en-US" sz="1600" i="1" dirty="0" err="1">
                <a:latin typeface="Arial" panose="020B0604020202020204" pitchFamily="34" charset="0"/>
                <a:ea typeface="Times New Roman" panose="02020603050405020304" pitchFamily="18" charset="0"/>
                <a:cs typeface="Arial" panose="020B0604020202020204" pitchFamily="34" charset="0"/>
              </a:rPr>
              <a:t>a</a:t>
            </a:r>
            <a:r>
              <a:rPr lang="en-US" sz="1600" i="1" spc="105" dirty="0">
                <a:latin typeface="Arial" panose="020B0604020202020204" pitchFamily="34" charset="0"/>
                <a:ea typeface="Times New Roman" panose="02020603050405020304" pitchFamily="18" charset="0"/>
                <a:cs typeface="Arial" panose="020B0604020202020204" pitchFamily="34" charset="0"/>
              </a:rPr>
              <a:t> </a:t>
            </a:r>
            <a:r>
              <a:rPr lang="en-US" sz="1600" i="1" dirty="0" err="1">
                <a:latin typeface="Arial" panose="020B0604020202020204" pitchFamily="34" charset="0"/>
                <a:ea typeface="Times New Roman" panose="02020603050405020304" pitchFamily="18" charset="0"/>
                <a:cs typeface="Arial" panose="020B0604020202020204" pitchFamily="34" charset="0"/>
              </a:rPr>
              <a:t>a</a:t>
            </a:r>
            <a:r>
              <a:rPr lang="en-US" sz="1600" i="1" spc="-5" dirty="0" err="1">
                <a:latin typeface="Arial" panose="020B0604020202020204" pitchFamily="34" charset="0"/>
                <a:ea typeface="Times New Roman" panose="02020603050405020304" pitchFamily="18" charset="0"/>
                <a:cs typeface="Arial" panose="020B0604020202020204" pitchFamily="34" charset="0"/>
              </a:rPr>
              <a:t>v</a:t>
            </a:r>
            <a:r>
              <a:rPr lang="en-US" sz="1600" i="1" dirty="0" err="1">
                <a:latin typeface="Arial" panose="020B0604020202020204" pitchFamily="34" charset="0"/>
                <a:ea typeface="Times New Roman" panose="02020603050405020304" pitchFamily="18" charset="0"/>
                <a:cs typeface="Arial" panose="020B0604020202020204" pitchFamily="34" charset="0"/>
              </a:rPr>
              <a:t>ând</a:t>
            </a:r>
            <a:r>
              <a:rPr lang="en-US" sz="1600" i="1" spc="85" dirty="0">
                <a:latin typeface="Arial" panose="020B0604020202020204" pitchFamily="34" charset="0"/>
                <a:ea typeface="Times New Roman" panose="02020603050405020304" pitchFamily="18" charset="0"/>
                <a:cs typeface="Arial" panose="020B0604020202020204" pitchFamily="34" charset="0"/>
              </a:rPr>
              <a:t> </a:t>
            </a:r>
            <a:r>
              <a:rPr lang="en-US" sz="1600" i="1" dirty="0" err="1">
                <a:latin typeface="Arial" panose="020B0604020202020204" pitchFamily="34" charset="0"/>
                <a:ea typeface="Times New Roman" panose="02020603050405020304" pitchFamily="18" charset="0"/>
                <a:cs typeface="Arial" panose="020B0604020202020204" pitchFamily="34" charset="0"/>
              </a:rPr>
              <a:t>m</a:t>
            </a:r>
            <a:r>
              <a:rPr lang="en-US" sz="1600" i="1" spc="-5" dirty="0" err="1">
                <a:latin typeface="Arial" panose="020B0604020202020204" pitchFamily="34" charset="0"/>
                <a:ea typeface="Times New Roman" panose="02020603050405020304" pitchFamily="18" charset="0"/>
                <a:cs typeface="Arial" panose="020B0604020202020204" pitchFamily="34" charset="0"/>
              </a:rPr>
              <a:t>e</a:t>
            </a:r>
            <a:r>
              <a:rPr lang="en-US" sz="1600" i="1" dirty="0" err="1">
                <a:latin typeface="Arial" panose="020B0604020202020204" pitchFamily="34" charset="0"/>
                <a:ea typeface="Times New Roman" panose="02020603050405020304" pitchFamily="18" charset="0"/>
                <a:cs typeface="Arial" panose="020B0604020202020204" pitchFamily="34" charset="0"/>
              </a:rPr>
              <a:t>nț</a:t>
            </a:r>
            <a:r>
              <a:rPr lang="en-US" sz="1600" i="1" spc="5" dirty="0" err="1">
                <a:latin typeface="Arial" panose="020B0604020202020204" pitchFamily="34" charset="0"/>
                <a:ea typeface="Times New Roman" panose="02020603050405020304" pitchFamily="18" charset="0"/>
                <a:cs typeface="Arial" panose="020B0604020202020204" pitchFamily="34" charset="0"/>
              </a:rPr>
              <a:t>i</a:t>
            </a:r>
            <a:r>
              <a:rPr lang="en-US" sz="1600" i="1" dirty="0" err="1">
                <a:latin typeface="Arial" panose="020B0604020202020204" pitchFamily="34" charset="0"/>
                <a:ea typeface="Times New Roman" panose="02020603050405020304" pitchFamily="18" charset="0"/>
                <a:cs typeface="Arial" panose="020B0604020202020204" pitchFamily="34" charset="0"/>
              </a:rPr>
              <a:t>onate</a:t>
            </a:r>
            <a:r>
              <a:rPr lang="en-US" sz="1600" i="1" spc="80" dirty="0">
                <a:latin typeface="Arial" panose="020B0604020202020204" pitchFamily="34" charset="0"/>
                <a:ea typeface="Times New Roman" panose="02020603050405020304" pitchFamily="18" charset="0"/>
                <a:cs typeface="Arial" panose="020B0604020202020204" pitchFamily="34" charset="0"/>
              </a:rPr>
              <a:t> </a:t>
            </a:r>
            <a:r>
              <a:rPr lang="en-US" sz="1600" i="1" dirty="0">
                <a:latin typeface="Arial" panose="020B0604020202020204" pitchFamily="34" charset="0"/>
                <a:ea typeface="Times New Roman" panose="02020603050405020304" pitchFamily="18" charset="0"/>
                <a:cs typeface="Arial" panose="020B0604020202020204" pitchFamily="34" charset="0"/>
              </a:rPr>
              <a:t>la </a:t>
            </a:r>
            <a:r>
              <a:rPr lang="en-US" sz="1600" i="1" spc="-5" dirty="0" err="1">
                <a:latin typeface="Arial" panose="020B0604020202020204" pitchFamily="34" charset="0"/>
                <a:ea typeface="Times New Roman" panose="02020603050405020304" pitchFamily="18" charset="0"/>
                <a:cs typeface="Arial" panose="020B0604020202020204" pitchFamily="34" charset="0"/>
              </a:rPr>
              <a:t>ex</a:t>
            </a:r>
            <a:r>
              <a:rPr lang="en-US" sz="1600" i="1" dirty="0" err="1">
                <a:latin typeface="Arial" panose="020B0604020202020204" pitchFamily="34" charset="0"/>
                <a:ea typeface="Times New Roman" panose="02020603050405020304" pitchFamily="18" charset="0"/>
                <a:cs typeface="Arial" panose="020B0604020202020204" pitchFamily="34" charset="0"/>
              </a:rPr>
              <a:t>pl</a:t>
            </a:r>
            <a:r>
              <a:rPr lang="en-US" sz="1600" i="1" spc="5" dirty="0" err="1">
                <a:latin typeface="Arial" panose="020B0604020202020204" pitchFamily="34" charset="0"/>
                <a:ea typeface="Times New Roman" panose="02020603050405020304" pitchFamily="18" charset="0"/>
                <a:cs typeface="Arial" panose="020B0604020202020204" pitchFamily="34" charset="0"/>
              </a:rPr>
              <a:t>i</a:t>
            </a:r>
            <a:r>
              <a:rPr lang="en-US" sz="1600" i="1" spc="-5" dirty="0" err="1">
                <a:latin typeface="Arial" panose="020B0604020202020204" pitchFamily="34" charset="0"/>
                <a:ea typeface="Times New Roman" panose="02020603050405020304" pitchFamily="18" charset="0"/>
                <a:cs typeface="Arial" panose="020B0604020202020204" pitchFamily="34" charset="0"/>
              </a:rPr>
              <a:t>c</a:t>
            </a:r>
            <a:r>
              <a:rPr lang="en-US" sz="1600" i="1" dirty="0" err="1">
                <a:latin typeface="Arial" panose="020B0604020202020204" pitchFamily="34" charset="0"/>
                <a:ea typeface="Times New Roman" panose="02020603050405020304" pitchFamily="18" charset="0"/>
                <a:cs typeface="Arial" panose="020B0604020202020204" pitchFamily="34" charset="0"/>
              </a:rPr>
              <a:t>aț</a:t>
            </a:r>
            <a:r>
              <a:rPr lang="en-US" sz="1600" i="1" spc="5" dirty="0" err="1">
                <a:latin typeface="Arial" panose="020B0604020202020204" pitchFamily="34" charset="0"/>
                <a:ea typeface="Times New Roman" panose="02020603050405020304" pitchFamily="18" charset="0"/>
                <a:cs typeface="Arial" panose="020B0604020202020204" pitchFamily="34" charset="0"/>
              </a:rPr>
              <a:t>i</a:t>
            </a:r>
            <a:r>
              <a:rPr lang="en-US" sz="1600" i="1" dirty="0" err="1">
                <a:latin typeface="Arial" panose="020B0604020202020204" pitchFamily="34" charset="0"/>
                <a:ea typeface="Times New Roman" panose="02020603050405020304" pitchFamily="18" charset="0"/>
                <a:cs typeface="Arial" panose="020B0604020202020204" pitchFamily="34" charset="0"/>
              </a:rPr>
              <a:t>i</a:t>
            </a:r>
            <a:r>
              <a:rPr lang="en-US" sz="1600" i="1" spc="5" dirty="0" err="1">
                <a:latin typeface="Arial" panose="020B0604020202020204" pitchFamily="34" charset="0"/>
                <a:ea typeface="Times New Roman" panose="02020603050405020304" pitchFamily="18" charset="0"/>
                <a:cs typeface="Arial" panose="020B0604020202020204" pitchFamily="34" charset="0"/>
              </a:rPr>
              <a:t>l</a:t>
            </a:r>
            <a:r>
              <a:rPr lang="en-US" sz="1600" i="1" dirty="0" err="1">
                <a:latin typeface="Arial" panose="020B0604020202020204" pitchFamily="34" charset="0"/>
                <a:ea typeface="Times New Roman" panose="02020603050405020304" pitchFamily="18" charset="0"/>
                <a:cs typeface="Arial" panose="020B0604020202020204" pitchFamily="34" charset="0"/>
              </a:rPr>
              <a:t>e</a:t>
            </a:r>
            <a:r>
              <a:rPr lang="en-US" sz="1600" i="1" dirty="0">
                <a:latin typeface="Arial" panose="020B0604020202020204" pitchFamily="34" charset="0"/>
                <a:ea typeface="Times New Roman" panose="02020603050405020304" pitchFamily="18" charset="0"/>
                <a:cs typeface="Arial" panose="020B0604020202020204" pitchFamily="34" charset="0"/>
              </a:rPr>
              <a:t> </a:t>
            </a:r>
            <a:r>
              <a:rPr lang="en-US" sz="1600" i="1" dirty="0" err="1">
                <a:latin typeface="Arial" panose="020B0604020202020204" pitchFamily="34" charset="0"/>
                <a:ea typeface="Times New Roman" panose="02020603050405020304" pitchFamily="18" charset="0"/>
                <a:cs typeface="Arial" panose="020B0604020202020204" pitchFamily="34" charset="0"/>
              </a:rPr>
              <a:t>plă</a:t>
            </a:r>
            <a:r>
              <a:rPr lang="en-US" sz="1600" i="1" spc="5" dirty="0" err="1">
                <a:latin typeface="Arial" panose="020B0604020202020204" pitchFamily="34" charset="0"/>
                <a:ea typeface="Times New Roman" panose="02020603050405020304" pitchFamily="18" charset="0"/>
                <a:cs typeface="Arial" panose="020B0604020202020204" pitchFamily="34" charset="0"/>
              </a:rPr>
              <a:t>ț</a:t>
            </a:r>
            <a:r>
              <a:rPr lang="en-US" sz="1600" i="1" dirty="0" err="1">
                <a:latin typeface="Arial" panose="020B0604020202020204" pitchFamily="34" charset="0"/>
                <a:ea typeface="Times New Roman" panose="02020603050405020304" pitchFamily="18" charset="0"/>
                <a:cs typeface="Arial" panose="020B0604020202020204" pitchFamily="34" charset="0"/>
              </a:rPr>
              <a:t>i</a:t>
            </a:r>
            <a:r>
              <a:rPr lang="en-US" sz="1600" i="1" spc="10" dirty="0" err="1">
                <a:latin typeface="Arial" panose="020B0604020202020204" pitchFamily="34" charset="0"/>
                <a:ea typeface="Times New Roman" panose="02020603050405020304" pitchFamily="18" charset="0"/>
                <a:cs typeface="Arial" panose="020B0604020202020204" pitchFamily="34" charset="0"/>
              </a:rPr>
              <a:t>i</a:t>
            </a:r>
            <a:r>
              <a:rPr lang="en-US" sz="1600" i="1" dirty="0">
                <a:latin typeface="Arial" panose="020B0604020202020204" pitchFamily="34" charset="0"/>
                <a:ea typeface="Times New Roman" panose="02020603050405020304" pitchFamily="18" charset="0"/>
                <a:cs typeface="Arial" panose="020B0604020202020204" pitchFamily="34" charset="0"/>
              </a:rPr>
              <a:t>:</a:t>
            </a:r>
            <a:r>
              <a:rPr lang="en-US" sz="1600" i="1" spc="5" dirty="0">
                <a:latin typeface="Arial" panose="020B0604020202020204" pitchFamily="34" charset="0"/>
                <a:ea typeface="Times New Roman" panose="02020603050405020304" pitchFamily="18" charset="0"/>
                <a:cs typeface="Arial" panose="020B0604020202020204" pitchFamily="34" charset="0"/>
              </a:rPr>
              <a:t> </a:t>
            </a:r>
            <a:br>
              <a:rPr lang="en-US" sz="1600" i="1" spc="5" dirty="0">
                <a:latin typeface="Arial" panose="020B0604020202020204" pitchFamily="34" charset="0"/>
                <a:ea typeface="Times New Roman" panose="02020603050405020304" pitchFamily="18" charset="0"/>
                <a:cs typeface="Arial" panose="020B0604020202020204" pitchFamily="34" charset="0"/>
              </a:rPr>
            </a:br>
            <a:r>
              <a:rPr lang="en-US" sz="1600" b="1" i="1" spc="5" dirty="0" err="1">
                <a:latin typeface="Arial" panose="020B0604020202020204" pitchFamily="34" charset="0"/>
                <a:ea typeface="Times New Roman" panose="02020603050405020304" pitchFamily="18" charset="0"/>
                <a:cs typeface="Arial" panose="020B0604020202020204" pitchFamily="34" charset="0"/>
              </a:rPr>
              <a:t>nu</a:t>
            </a:r>
            <a:r>
              <a:rPr lang="en-US" sz="1600" b="1" i="1" dirty="0" err="1">
                <a:latin typeface="Arial" panose="020B0604020202020204" pitchFamily="34" charset="0"/>
                <a:ea typeface="Times New Roman" panose="02020603050405020304" pitchFamily="18" charset="0"/>
                <a:cs typeface="Arial" panose="020B0604020202020204" pitchFamily="34" charset="0"/>
              </a:rPr>
              <a:t>mele</a:t>
            </a:r>
            <a:r>
              <a:rPr lang="en-US" sz="1600" b="1" i="1" dirty="0">
                <a:latin typeface="Arial" panose="020B0604020202020204" pitchFamily="34" charset="0"/>
                <a:ea typeface="Times New Roman" panose="02020603050405020304" pitchFamily="18" charset="0"/>
                <a:cs typeface="Arial" panose="020B0604020202020204" pitchFamily="34" charset="0"/>
              </a:rPr>
              <a:t> </a:t>
            </a:r>
            <a:r>
              <a:rPr lang="en-US" sz="1600" b="1" i="1" dirty="0" err="1">
                <a:latin typeface="Arial" panose="020B0604020202020204" pitchFamily="34" charset="0"/>
                <a:ea typeface="Times New Roman" panose="02020603050405020304" pitchFamily="18" charset="0"/>
                <a:cs typeface="Arial" panose="020B0604020202020204" pitchFamily="34" charset="0"/>
              </a:rPr>
              <a:t>și</a:t>
            </a:r>
            <a:r>
              <a:rPr lang="en-US" sz="1600" b="1" i="1" spc="10" dirty="0">
                <a:latin typeface="Arial" panose="020B0604020202020204" pitchFamily="34" charset="0"/>
                <a:ea typeface="Times New Roman" panose="02020603050405020304" pitchFamily="18" charset="0"/>
                <a:cs typeface="Arial" panose="020B0604020202020204" pitchFamily="34" charset="0"/>
              </a:rPr>
              <a:t> </a:t>
            </a:r>
            <a:r>
              <a:rPr lang="en-US" sz="1600" b="1" i="1" dirty="0" err="1">
                <a:latin typeface="Arial" panose="020B0604020202020204" pitchFamily="34" charset="0"/>
                <a:ea typeface="Times New Roman" panose="02020603050405020304" pitchFamily="18" charset="0"/>
                <a:cs typeface="Arial" panose="020B0604020202020204" pitchFamily="34" charset="0"/>
              </a:rPr>
              <a:t>pr</a:t>
            </a:r>
            <a:r>
              <a:rPr lang="en-US" sz="1600" b="1" i="1" spc="-5" dirty="0" err="1">
                <a:latin typeface="Arial" panose="020B0604020202020204" pitchFamily="34" charset="0"/>
                <a:ea typeface="Times New Roman" panose="02020603050405020304" pitchFamily="18" charset="0"/>
                <a:cs typeface="Arial" panose="020B0604020202020204" pitchFamily="34" charset="0"/>
              </a:rPr>
              <a:t>e</a:t>
            </a:r>
            <a:r>
              <a:rPr lang="en-US" sz="1600" b="1" i="1" spc="5" dirty="0" err="1">
                <a:latin typeface="Arial" panose="020B0604020202020204" pitchFamily="34" charset="0"/>
                <a:ea typeface="Times New Roman" panose="02020603050405020304" pitchFamily="18" charset="0"/>
                <a:cs typeface="Arial" panose="020B0604020202020204" pitchFamily="34" charset="0"/>
              </a:rPr>
              <a:t>nu</a:t>
            </a:r>
            <a:r>
              <a:rPr lang="en-US" sz="1600" b="1" i="1" dirty="0" err="1">
                <a:latin typeface="Arial" panose="020B0604020202020204" pitchFamily="34" charset="0"/>
                <a:ea typeface="Times New Roman" panose="02020603050405020304" pitchFamily="18" charset="0"/>
                <a:cs typeface="Arial" panose="020B0604020202020204" pitchFamily="34" charset="0"/>
              </a:rPr>
              <a:t>mele</a:t>
            </a:r>
            <a:r>
              <a:rPr lang="en-US" sz="1600" b="1" i="1" spc="15" dirty="0">
                <a:latin typeface="Arial" panose="020B0604020202020204" pitchFamily="34" charset="0"/>
                <a:ea typeface="Times New Roman" panose="02020603050405020304" pitchFamily="18" charset="0"/>
                <a:cs typeface="Arial" panose="020B0604020202020204" pitchFamily="34" charset="0"/>
              </a:rPr>
              <a:t> </a:t>
            </a:r>
            <a:r>
              <a:rPr lang="en-US" sz="1600" b="1" i="1" spc="-5" dirty="0" err="1">
                <a:latin typeface="Arial" panose="020B0604020202020204" pitchFamily="34" charset="0"/>
                <a:ea typeface="Times New Roman" panose="02020603050405020304" pitchFamily="18" charset="0"/>
                <a:cs typeface="Arial" panose="020B0604020202020204" pitchFamily="34" charset="0"/>
              </a:rPr>
              <a:t>c</a:t>
            </a:r>
            <a:r>
              <a:rPr lang="en-US" sz="1600" b="1" i="1" dirty="0" err="1">
                <a:latin typeface="Arial" panose="020B0604020202020204" pitchFamily="34" charset="0"/>
                <a:ea typeface="Times New Roman" panose="02020603050405020304" pitchFamily="18" charset="0"/>
                <a:cs typeface="Arial" panose="020B0604020202020204" pitchFamily="34" charset="0"/>
              </a:rPr>
              <a:t>omp</a:t>
            </a:r>
            <a:r>
              <a:rPr lang="en-US" sz="1600" b="1" i="1" spc="5" dirty="0" err="1">
                <a:latin typeface="Arial" panose="020B0604020202020204" pitchFamily="34" charset="0"/>
                <a:ea typeface="Times New Roman" panose="02020603050405020304" pitchFamily="18" charset="0"/>
                <a:cs typeface="Arial" panose="020B0604020202020204" pitchFamily="34" charset="0"/>
              </a:rPr>
              <a:t>l</a:t>
            </a:r>
            <a:r>
              <a:rPr lang="en-US" sz="1600" b="1" i="1" spc="-5" dirty="0" err="1">
                <a:latin typeface="Arial" panose="020B0604020202020204" pitchFamily="34" charset="0"/>
                <a:ea typeface="Times New Roman" panose="02020603050405020304" pitchFamily="18" charset="0"/>
                <a:cs typeface="Arial" panose="020B0604020202020204" pitchFamily="34" charset="0"/>
              </a:rPr>
              <a:t>e</a:t>
            </a:r>
            <a:r>
              <a:rPr lang="en-US" sz="1600" b="1" i="1" dirty="0" err="1">
                <a:latin typeface="Arial" panose="020B0604020202020204" pitchFamily="34" charset="0"/>
                <a:ea typeface="Times New Roman" panose="02020603050405020304" pitchFamily="18" charset="0"/>
                <a:cs typeface="Arial" panose="020B0604020202020204" pitchFamily="34" charset="0"/>
              </a:rPr>
              <a:t>t</a:t>
            </a:r>
            <a:r>
              <a:rPr lang="en-US" sz="1600" b="1" i="1" spc="20" dirty="0">
                <a:latin typeface="Arial" panose="020B0604020202020204" pitchFamily="34" charset="0"/>
                <a:ea typeface="Times New Roman" panose="02020603050405020304" pitchFamily="18" charset="0"/>
                <a:cs typeface="Arial" panose="020B0604020202020204" pitchFamily="34" charset="0"/>
              </a:rPr>
              <a:t> </a:t>
            </a:r>
            <a:r>
              <a:rPr lang="en-US" sz="1600" b="1" i="1" dirty="0">
                <a:latin typeface="Arial" panose="020B0604020202020204" pitchFamily="34" charset="0"/>
                <a:ea typeface="Times New Roman" panose="02020603050405020304" pitchFamily="18" charset="0"/>
                <a:cs typeface="Arial" panose="020B0604020202020204" pitchFamily="34" charset="0"/>
              </a:rPr>
              <a:t>al</a:t>
            </a:r>
            <a:r>
              <a:rPr lang="en-US" sz="1600" b="1" i="1" spc="10" dirty="0">
                <a:latin typeface="Arial" panose="020B0604020202020204" pitchFamily="34" charset="0"/>
                <a:ea typeface="Times New Roman" panose="02020603050405020304" pitchFamily="18" charset="0"/>
                <a:cs typeface="Arial" panose="020B0604020202020204" pitchFamily="34" charset="0"/>
              </a:rPr>
              <a:t> </a:t>
            </a:r>
            <a:r>
              <a:rPr lang="en-US" sz="1600" b="1" i="1" spc="-5" dirty="0" err="1">
                <a:latin typeface="Arial" panose="020B0604020202020204" pitchFamily="34" charset="0"/>
                <a:ea typeface="Times New Roman" panose="02020603050405020304" pitchFamily="18" charset="0"/>
                <a:cs typeface="Arial" panose="020B0604020202020204" pitchFamily="34" charset="0"/>
              </a:rPr>
              <a:t>c</a:t>
            </a:r>
            <a:r>
              <a:rPr lang="en-US" sz="1600" b="1" i="1" dirty="0" err="1">
                <a:latin typeface="Arial" panose="020B0604020202020204" pitchFamily="34" charset="0"/>
                <a:ea typeface="Times New Roman" panose="02020603050405020304" pitchFamily="18" charset="0"/>
                <a:cs typeface="Arial" panose="020B0604020202020204" pitchFamily="34" charset="0"/>
              </a:rPr>
              <a:t>a</a:t>
            </a:r>
            <a:r>
              <a:rPr lang="en-US" sz="1600" b="1" i="1" spc="5" dirty="0" err="1">
                <a:latin typeface="Arial" panose="020B0604020202020204" pitchFamily="34" charset="0"/>
                <a:ea typeface="Times New Roman" panose="02020603050405020304" pitchFamily="18" charset="0"/>
                <a:cs typeface="Arial" panose="020B0604020202020204" pitchFamily="34" charset="0"/>
              </a:rPr>
              <a:t>n</a:t>
            </a:r>
            <a:r>
              <a:rPr lang="en-US" sz="1600" b="1" i="1" dirty="0" err="1">
                <a:latin typeface="Arial" panose="020B0604020202020204" pitchFamily="34" charset="0"/>
                <a:ea typeface="Times New Roman" panose="02020603050405020304" pitchFamily="18" charset="0"/>
                <a:cs typeface="Arial" panose="020B0604020202020204" pitchFamily="34" charset="0"/>
              </a:rPr>
              <a:t>dida</a:t>
            </a:r>
            <a:r>
              <a:rPr lang="en-US" sz="1600" b="1" i="1" spc="5" dirty="0" err="1">
                <a:latin typeface="Arial" panose="020B0604020202020204" pitchFamily="34" charset="0"/>
                <a:ea typeface="Times New Roman" panose="02020603050405020304" pitchFamily="18" charset="0"/>
                <a:cs typeface="Arial" panose="020B0604020202020204" pitchFamily="34" charset="0"/>
              </a:rPr>
              <a:t>tu</a:t>
            </a:r>
            <a:r>
              <a:rPr lang="en-US" sz="1600" b="1" i="1" dirty="0" err="1">
                <a:latin typeface="Arial" panose="020B0604020202020204" pitchFamily="34" charset="0"/>
                <a:ea typeface="Times New Roman" panose="02020603050405020304" pitchFamily="18" charset="0"/>
                <a:cs typeface="Arial" panose="020B0604020202020204" pitchFamily="34" charset="0"/>
              </a:rPr>
              <a:t>l</a:t>
            </a:r>
            <a:r>
              <a:rPr lang="en-US" sz="1600" b="1" i="1" spc="5" dirty="0" err="1">
                <a:latin typeface="Arial" panose="020B0604020202020204" pitchFamily="34" charset="0"/>
                <a:ea typeface="Times New Roman" panose="02020603050405020304" pitchFamily="18" charset="0"/>
                <a:cs typeface="Arial" panose="020B0604020202020204" pitchFamily="34" charset="0"/>
              </a:rPr>
              <a:t>u</a:t>
            </a:r>
            <a:r>
              <a:rPr lang="en-US" sz="1600" b="1" i="1" spc="25" dirty="0" err="1">
                <a:latin typeface="Arial" panose="020B0604020202020204" pitchFamily="34" charset="0"/>
                <a:ea typeface="Times New Roman" panose="02020603050405020304" pitchFamily="18" charset="0"/>
                <a:cs typeface="Arial" panose="020B0604020202020204" pitchFamily="34" charset="0"/>
              </a:rPr>
              <a:t>i</a:t>
            </a:r>
            <a:r>
              <a:rPr lang="en-US" sz="1600" b="1" i="1" dirty="0">
                <a:latin typeface="Arial" panose="020B0604020202020204" pitchFamily="34" charset="0"/>
                <a:ea typeface="Times New Roman" panose="02020603050405020304" pitchFamily="18" charset="0"/>
                <a:cs typeface="Arial" panose="020B0604020202020204" pitchFamily="34" charset="0"/>
              </a:rPr>
              <a:t>,</a:t>
            </a:r>
            <a:r>
              <a:rPr lang="en-US" sz="1600" b="1" i="1" spc="10" dirty="0">
                <a:latin typeface="Arial" panose="020B0604020202020204" pitchFamily="34" charset="0"/>
                <a:ea typeface="Times New Roman" panose="02020603050405020304" pitchFamily="18" charset="0"/>
                <a:cs typeface="Arial" panose="020B0604020202020204" pitchFamily="34" charset="0"/>
              </a:rPr>
              <a:t> </a:t>
            </a:r>
            <a:r>
              <a:rPr lang="en-US" sz="1600" i="1" dirty="0">
                <a:latin typeface="Arial" panose="020B0604020202020204" pitchFamily="34" charset="0"/>
                <a:ea typeface="Times New Roman" panose="02020603050405020304" pitchFamily="18" charset="0"/>
                <a:cs typeface="Arial" panose="020B0604020202020204" pitchFamily="34" charset="0"/>
              </a:rPr>
              <a:t>pr</a:t>
            </a:r>
            <a:r>
              <a:rPr lang="en-US" sz="1600" i="1" spc="-5" dirty="0">
                <a:latin typeface="Arial" panose="020B0604020202020204" pitchFamily="34" charset="0"/>
                <a:ea typeface="Times New Roman" panose="02020603050405020304" pitchFamily="18" charset="0"/>
                <a:cs typeface="Arial" panose="020B0604020202020204" pitchFamily="34" charset="0"/>
              </a:rPr>
              <a:t>ec</a:t>
            </a:r>
            <a:r>
              <a:rPr lang="en-US" sz="1600" i="1" dirty="0">
                <a:latin typeface="Arial" panose="020B0604020202020204" pitchFamily="34" charset="0"/>
                <a:ea typeface="Times New Roman" panose="02020603050405020304" pitchFamily="18" charset="0"/>
                <a:cs typeface="Arial" panose="020B0604020202020204" pitchFamily="34" charset="0"/>
              </a:rPr>
              <a:t>um</a:t>
            </a:r>
            <a:r>
              <a:rPr lang="en-US" sz="1600" i="1" spc="5" dirty="0">
                <a:latin typeface="Arial" panose="020B0604020202020204" pitchFamily="34" charset="0"/>
                <a:ea typeface="Times New Roman" panose="02020603050405020304" pitchFamily="18" charset="0"/>
                <a:cs typeface="Arial" panose="020B0604020202020204" pitchFamily="34" charset="0"/>
              </a:rPr>
              <a:t> </a:t>
            </a:r>
            <a:r>
              <a:rPr lang="en-US" sz="1600" i="1" dirty="0" err="1">
                <a:latin typeface="Arial" panose="020B0604020202020204" pitchFamily="34" charset="0"/>
                <a:ea typeface="Times New Roman" panose="02020603050405020304" pitchFamily="18" charset="0"/>
                <a:cs typeface="Arial" panose="020B0604020202020204" pitchFamily="34" charset="0"/>
              </a:rPr>
              <a:t>și</a:t>
            </a:r>
            <a:r>
              <a:rPr lang="en-US" sz="1600" i="1" spc="15" dirty="0">
                <a:latin typeface="Arial" panose="020B0604020202020204" pitchFamily="34" charset="0"/>
                <a:ea typeface="Times New Roman" panose="02020603050405020304" pitchFamily="18" charset="0"/>
                <a:cs typeface="Arial" panose="020B0604020202020204" pitchFamily="34" charset="0"/>
              </a:rPr>
              <a:t> </a:t>
            </a:r>
            <a:r>
              <a:rPr lang="en-US" sz="1600" b="1" i="1" dirty="0" err="1">
                <a:latin typeface="Arial" panose="020B0604020202020204" pitchFamily="34" charset="0"/>
                <a:ea typeface="Times New Roman" panose="02020603050405020304" pitchFamily="18" charset="0"/>
                <a:cs typeface="Arial" panose="020B0604020202020204" pitchFamily="34" charset="0"/>
              </a:rPr>
              <a:t>Fa</a:t>
            </a:r>
            <a:r>
              <a:rPr lang="en-US" sz="1600" b="1" i="1" spc="-5" dirty="0" err="1">
                <a:latin typeface="Arial" panose="020B0604020202020204" pitchFamily="34" charset="0"/>
                <a:ea typeface="Times New Roman" panose="02020603050405020304" pitchFamily="18" charset="0"/>
                <a:cs typeface="Arial" panose="020B0604020202020204" pitchFamily="34" charset="0"/>
              </a:rPr>
              <a:t>c</a:t>
            </a:r>
            <a:r>
              <a:rPr lang="en-US" sz="1600" b="1" i="1" spc="5" dirty="0" err="1">
                <a:latin typeface="Arial" panose="020B0604020202020204" pitchFamily="34" charset="0"/>
                <a:ea typeface="Times New Roman" panose="02020603050405020304" pitchFamily="18" charset="0"/>
                <a:cs typeface="Arial" panose="020B0604020202020204" pitchFamily="34" charset="0"/>
              </a:rPr>
              <a:t>u</a:t>
            </a:r>
            <a:r>
              <a:rPr lang="en-US" sz="1600" b="1" i="1" dirty="0" err="1">
                <a:latin typeface="Arial" panose="020B0604020202020204" pitchFamily="34" charset="0"/>
                <a:ea typeface="Times New Roman" panose="02020603050405020304" pitchFamily="18" charset="0"/>
                <a:cs typeface="Arial" panose="020B0604020202020204" pitchFamily="34" charset="0"/>
              </a:rPr>
              <a:t>l</a:t>
            </a:r>
            <a:r>
              <a:rPr lang="en-US" sz="1600" b="1" i="1" spc="5" dirty="0" err="1">
                <a:latin typeface="Arial" panose="020B0604020202020204" pitchFamily="34" charset="0"/>
                <a:ea typeface="Times New Roman" panose="02020603050405020304" pitchFamily="18" charset="0"/>
                <a:cs typeface="Arial" panose="020B0604020202020204" pitchFamily="34" charset="0"/>
              </a:rPr>
              <a:t>t</a:t>
            </a:r>
            <a:r>
              <a:rPr lang="en-US" sz="1600" b="1" i="1" dirty="0" err="1">
                <a:latin typeface="Arial" panose="020B0604020202020204" pitchFamily="34" charset="0"/>
                <a:ea typeface="Times New Roman" panose="02020603050405020304" pitchFamily="18" charset="0"/>
                <a:cs typeface="Arial" panose="020B0604020202020204" pitchFamily="34" charset="0"/>
              </a:rPr>
              <a:t>atea</a:t>
            </a:r>
            <a:r>
              <a:rPr lang="en-US" sz="1600" b="1" i="1" spc="5" dirty="0">
                <a:latin typeface="Arial" panose="020B0604020202020204" pitchFamily="34" charset="0"/>
                <a:ea typeface="Times New Roman" panose="02020603050405020304" pitchFamily="18" charset="0"/>
                <a:cs typeface="Arial" panose="020B0604020202020204" pitchFamily="34" charset="0"/>
              </a:rPr>
              <a:t> </a:t>
            </a:r>
            <a:r>
              <a:rPr lang="en-US" sz="1600" b="1" i="1" dirty="0">
                <a:latin typeface="Arial" panose="020B0604020202020204" pitchFamily="34" charset="0"/>
                <a:ea typeface="Times New Roman" panose="02020603050405020304" pitchFamily="18" charset="0"/>
                <a:cs typeface="Arial" panose="020B0604020202020204" pitchFamily="34" charset="0"/>
              </a:rPr>
              <a:t>de </a:t>
            </a:r>
            <a:r>
              <a:rPr lang="en-US" sz="1600" b="1" i="1" dirty="0" err="1">
                <a:latin typeface="Arial" panose="020B0604020202020204" pitchFamily="34" charset="0"/>
                <a:ea typeface="Times New Roman" panose="02020603050405020304" pitchFamily="18" charset="0"/>
                <a:cs typeface="Arial" panose="020B0604020202020204" pitchFamily="34" charset="0"/>
              </a:rPr>
              <a:t>bază</a:t>
            </a:r>
            <a:r>
              <a:rPr lang="en-US" sz="1600" b="1" i="1" dirty="0">
                <a:latin typeface="Arial" panose="020B0604020202020204" pitchFamily="34" charset="0"/>
                <a:ea typeface="Times New Roman" panose="02020603050405020304" pitchFamily="18" charset="0"/>
                <a:cs typeface="Arial" panose="020B0604020202020204" pitchFamily="34" charset="0"/>
              </a:rPr>
              <a:t> </a:t>
            </a:r>
            <a:r>
              <a:rPr lang="en-US" sz="1600" i="1" dirty="0">
                <a:latin typeface="Arial" panose="020B0604020202020204" pitchFamily="34" charset="0"/>
                <a:ea typeface="Times New Roman" panose="02020603050405020304" pitchFamily="18" charset="0"/>
                <a:cs typeface="Arial" panose="020B0604020202020204" pitchFamily="34" charset="0"/>
              </a:rPr>
              <a:t>la care</a:t>
            </a:r>
            <a:r>
              <a:rPr lang="en-US" sz="1600" i="1" spc="-5" dirty="0">
                <a:latin typeface="Arial" panose="020B0604020202020204" pitchFamily="34" charset="0"/>
                <a:ea typeface="Times New Roman" panose="02020603050405020304" pitchFamily="18" charset="0"/>
                <a:cs typeface="Arial" panose="020B0604020202020204" pitchFamily="34" charset="0"/>
              </a:rPr>
              <a:t> </a:t>
            </a:r>
            <a:r>
              <a:rPr lang="en-US" sz="1600" i="1" dirty="0" err="1">
                <a:latin typeface="Arial" panose="020B0604020202020204" pitchFamily="34" charset="0"/>
                <a:ea typeface="Times New Roman" panose="02020603050405020304" pitchFamily="18" charset="0"/>
                <a:cs typeface="Arial" panose="020B0604020202020204" pitchFamily="34" charset="0"/>
              </a:rPr>
              <a:t>a</a:t>
            </a:r>
            <a:r>
              <a:rPr lang="en-US" sz="1600" i="1" spc="-5" dirty="0" err="1">
                <a:latin typeface="Arial" panose="020B0604020202020204" pitchFamily="34" charset="0"/>
                <a:ea typeface="Times New Roman" panose="02020603050405020304" pitchFamily="18" charset="0"/>
                <a:cs typeface="Arial" panose="020B0604020202020204" pitchFamily="34" charset="0"/>
              </a:rPr>
              <a:t>ce</a:t>
            </a:r>
            <a:r>
              <a:rPr lang="en-US" sz="1600" i="1" dirty="0" err="1">
                <a:latin typeface="Arial" panose="020B0604020202020204" pitchFamily="34" charset="0"/>
                <a:ea typeface="Times New Roman" panose="02020603050405020304" pitchFamily="18" charset="0"/>
                <a:cs typeface="Arial" panose="020B0604020202020204" pitchFamily="34" charset="0"/>
              </a:rPr>
              <a:t>sta</a:t>
            </a:r>
            <a:r>
              <a:rPr lang="en-US" sz="1600" i="1" dirty="0">
                <a:latin typeface="Arial" panose="020B0604020202020204" pitchFamily="34" charset="0"/>
                <a:ea typeface="Times New Roman" panose="02020603050405020304" pitchFamily="18" charset="0"/>
                <a:cs typeface="Arial" panose="020B0604020202020204" pitchFamily="34" charset="0"/>
              </a:rPr>
              <a:t> </a:t>
            </a:r>
            <a:r>
              <a:rPr lang="en-US" sz="1600" i="1" spc="5" dirty="0">
                <a:latin typeface="Arial" panose="020B0604020202020204" pitchFamily="34" charset="0"/>
                <a:ea typeface="Times New Roman" panose="02020603050405020304" pitchFamily="18" charset="0"/>
                <a:cs typeface="Arial" panose="020B0604020202020204" pitchFamily="34" charset="0"/>
              </a:rPr>
              <a:t>s</a:t>
            </a:r>
            <a:r>
              <a:rPr lang="en-US" sz="1600" i="1" dirty="0">
                <a:latin typeface="Arial" panose="020B0604020202020204" pitchFamily="34" charset="0"/>
                <a:ea typeface="Times New Roman" panose="02020603050405020304" pitchFamily="18" charset="0"/>
                <a:cs typeface="Arial" panose="020B0604020202020204" pitchFamily="34" charset="0"/>
              </a:rPr>
              <a:t>e</a:t>
            </a:r>
            <a:r>
              <a:rPr lang="en-US" sz="1600" i="1" spc="-5" dirty="0">
                <a:latin typeface="Arial" panose="020B0604020202020204" pitchFamily="34" charset="0"/>
                <a:ea typeface="Times New Roman" panose="02020603050405020304" pitchFamily="18" charset="0"/>
                <a:cs typeface="Arial" panose="020B0604020202020204" pitchFamily="34" charset="0"/>
              </a:rPr>
              <a:t> </a:t>
            </a:r>
            <a:r>
              <a:rPr lang="en-US" sz="1600" i="1" dirty="0" err="1">
                <a:latin typeface="Arial" panose="020B0604020202020204" pitchFamily="34" charset="0"/>
                <a:ea typeface="Times New Roman" panose="02020603050405020304" pitchFamily="18" charset="0"/>
                <a:cs typeface="Arial" panose="020B0604020202020204" pitchFamily="34" charset="0"/>
              </a:rPr>
              <a:t>î</a:t>
            </a:r>
            <a:r>
              <a:rPr lang="en-US" sz="1600" i="1" spc="15" dirty="0" err="1">
                <a:latin typeface="Arial" panose="020B0604020202020204" pitchFamily="34" charset="0"/>
                <a:ea typeface="Times New Roman" panose="02020603050405020304" pitchFamily="18" charset="0"/>
                <a:cs typeface="Arial" panose="020B0604020202020204" pitchFamily="34" charset="0"/>
              </a:rPr>
              <a:t>n</a:t>
            </a:r>
            <a:r>
              <a:rPr lang="en-US" sz="1600" i="1" dirty="0" err="1">
                <a:latin typeface="Arial" panose="020B0604020202020204" pitchFamily="34" charset="0"/>
                <a:ea typeface="Times New Roman" panose="02020603050405020304" pitchFamily="18" charset="0"/>
                <a:cs typeface="Arial" panose="020B0604020202020204" pitchFamily="34" charset="0"/>
              </a:rPr>
              <a:t>s</a:t>
            </a:r>
            <a:r>
              <a:rPr lang="en-US" sz="1600" i="1" spc="-5" dirty="0" err="1">
                <a:latin typeface="Arial" panose="020B0604020202020204" pitchFamily="34" charset="0"/>
                <a:ea typeface="Times New Roman" panose="02020603050405020304" pitchFamily="18" charset="0"/>
                <a:cs typeface="Arial" panose="020B0604020202020204" pitchFamily="34" charset="0"/>
              </a:rPr>
              <a:t>c</a:t>
            </a:r>
            <a:r>
              <a:rPr lang="en-US" sz="1600" i="1" dirty="0" err="1">
                <a:latin typeface="Arial" panose="020B0604020202020204" pitchFamily="34" charset="0"/>
                <a:ea typeface="Times New Roman" panose="02020603050405020304" pitchFamily="18" charset="0"/>
                <a:cs typeface="Arial" panose="020B0604020202020204" pitchFamily="34" charset="0"/>
              </a:rPr>
              <a:t>rie</a:t>
            </a:r>
            <a:r>
              <a:rPr lang="en-US" sz="1600" i="1" dirty="0">
                <a:latin typeface="Arial" panose="020B0604020202020204" pitchFamily="34" charset="0"/>
                <a:ea typeface="Times New Roman" panose="02020603050405020304" pitchFamily="18" charset="0"/>
                <a:cs typeface="Arial" panose="020B0604020202020204" pitchFamily="34" charset="0"/>
              </a:rPr>
              <a:t> </a:t>
            </a:r>
            <a:r>
              <a:rPr lang="en-US" sz="1600" i="1" dirty="0" err="1">
                <a:latin typeface="Arial" panose="020B0604020202020204" pitchFamily="34" charset="0"/>
                <a:ea typeface="Times New Roman" panose="02020603050405020304" pitchFamily="18" charset="0"/>
                <a:cs typeface="Arial" panose="020B0604020202020204" pitchFamily="34" charset="0"/>
              </a:rPr>
              <a:t>p</a:t>
            </a:r>
            <a:r>
              <a:rPr lang="en-US" sz="1600" i="1" spc="-5" dirty="0" err="1">
                <a:latin typeface="Arial" panose="020B0604020202020204" pitchFamily="34" charset="0"/>
                <a:ea typeface="Times New Roman" panose="02020603050405020304" pitchFamily="18" charset="0"/>
                <a:cs typeface="Arial" panose="020B0604020202020204" pitchFamily="34" charset="0"/>
              </a:rPr>
              <a:t>e</a:t>
            </a:r>
            <a:r>
              <a:rPr lang="en-US" sz="1600" i="1" dirty="0" err="1">
                <a:latin typeface="Arial" panose="020B0604020202020204" pitchFamily="34" charset="0"/>
                <a:ea typeface="Times New Roman" panose="02020603050405020304" pitchFamily="18" charset="0"/>
                <a:cs typeface="Arial" panose="020B0604020202020204" pitchFamily="34" charset="0"/>
              </a:rPr>
              <a:t>ntru</a:t>
            </a:r>
            <a:r>
              <a:rPr lang="en-US" sz="1600" i="1" dirty="0">
                <a:latin typeface="Arial" panose="020B0604020202020204" pitchFamily="34" charset="0"/>
                <a:ea typeface="Times New Roman" panose="02020603050405020304" pitchFamily="18" charset="0"/>
                <a:cs typeface="Arial" panose="020B0604020202020204" pitchFamily="34" charset="0"/>
              </a:rPr>
              <a:t> </a:t>
            </a:r>
            <a:r>
              <a:rPr lang="en-US" sz="1600" i="1" dirty="0" err="1">
                <a:latin typeface="Arial" panose="020B0604020202020204" pitchFamily="34" charset="0"/>
                <a:ea typeface="Times New Roman" panose="02020603050405020304" pitchFamily="18" charset="0"/>
                <a:cs typeface="Arial" panose="020B0604020202020204" pitchFamily="34" charset="0"/>
              </a:rPr>
              <a:t>con</a:t>
            </a:r>
            <a:r>
              <a:rPr lang="en-US" sz="1600" i="1" spc="-5" dirty="0" err="1">
                <a:latin typeface="Arial" panose="020B0604020202020204" pitchFamily="34" charset="0"/>
                <a:ea typeface="Times New Roman" panose="02020603050405020304" pitchFamily="18" charset="0"/>
                <a:cs typeface="Arial" panose="020B0604020202020204" pitchFamily="34" charset="0"/>
              </a:rPr>
              <a:t>c</a:t>
            </a:r>
            <a:r>
              <a:rPr lang="en-US" sz="1600" i="1" dirty="0" err="1">
                <a:latin typeface="Arial" panose="020B0604020202020204" pitchFamily="34" charset="0"/>
                <a:ea typeface="Times New Roman" panose="02020603050405020304" pitchFamily="18" charset="0"/>
                <a:cs typeface="Arial" panose="020B0604020202020204" pitchFamily="34" charset="0"/>
              </a:rPr>
              <a:t>ursul</a:t>
            </a:r>
            <a:r>
              <a:rPr lang="en-US" sz="1600" i="1" spc="5" dirty="0">
                <a:latin typeface="Arial" panose="020B0604020202020204" pitchFamily="34" charset="0"/>
                <a:ea typeface="Times New Roman" panose="02020603050405020304" pitchFamily="18" charset="0"/>
                <a:cs typeface="Arial" panose="020B0604020202020204" pitchFamily="34" charset="0"/>
              </a:rPr>
              <a:t> </a:t>
            </a:r>
            <a:r>
              <a:rPr lang="en-US" sz="1600" i="1" dirty="0">
                <a:latin typeface="Arial" panose="020B0604020202020204" pitchFamily="34" charset="0"/>
                <a:ea typeface="Times New Roman" panose="02020603050405020304" pitchFamily="18" charset="0"/>
                <a:cs typeface="Arial" panose="020B0604020202020204" pitchFamily="34" charset="0"/>
              </a:rPr>
              <a:t>de</a:t>
            </a:r>
            <a:r>
              <a:rPr lang="en-US" sz="1600" i="1" spc="5" dirty="0">
                <a:latin typeface="Arial" panose="020B0604020202020204" pitchFamily="34" charset="0"/>
                <a:ea typeface="Times New Roman" panose="02020603050405020304" pitchFamily="18" charset="0"/>
                <a:cs typeface="Arial" panose="020B0604020202020204" pitchFamily="34" charset="0"/>
              </a:rPr>
              <a:t> </a:t>
            </a:r>
            <a:r>
              <a:rPr lang="en-US" sz="1600" i="1" dirty="0" err="1">
                <a:latin typeface="Arial" panose="020B0604020202020204" pitchFamily="34" charset="0"/>
                <a:ea typeface="Times New Roman" panose="02020603050405020304" pitchFamily="18" charset="0"/>
                <a:cs typeface="Arial" panose="020B0604020202020204" pitchFamily="34" charset="0"/>
              </a:rPr>
              <a:t>admiter</a:t>
            </a:r>
            <a:r>
              <a:rPr lang="en-US" sz="1600" i="1" spc="5" dirty="0" err="1">
                <a:latin typeface="Arial" panose="020B0604020202020204" pitchFamily="34" charset="0"/>
                <a:ea typeface="Times New Roman" panose="02020603050405020304" pitchFamily="18" charset="0"/>
                <a:cs typeface="Arial" panose="020B0604020202020204" pitchFamily="34" charset="0"/>
              </a:rPr>
              <a:t>e</a:t>
            </a:r>
            <a:r>
              <a:rPr lang="en-US" sz="1600" i="1" dirty="0">
                <a:latin typeface="Arial" panose="020B0604020202020204" pitchFamily="34" charset="0"/>
                <a:ea typeface="Times New Roman" panose="02020603050405020304" pitchFamily="18" charset="0"/>
                <a:cs typeface="Arial" panose="020B0604020202020204" pitchFamily="34" charset="0"/>
              </a:rPr>
              <a:t>, </a:t>
            </a:r>
            <a:r>
              <a:rPr lang="en-US" sz="1600" i="1" dirty="0" err="1">
                <a:latin typeface="Arial" panose="020B0604020202020204" pitchFamily="34" charset="0"/>
                <a:ea typeface="Times New Roman" panose="02020603050405020304" pitchFamily="18" charset="0"/>
                <a:cs typeface="Arial" panose="020B0604020202020204" pitchFamily="34" charset="0"/>
              </a:rPr>
              <a:t>astfe</a:t>
            </a:r>
            <a:r>
              <a:rPr lang="en-US" sz="1600" i="1" spc="5" dirty="0" err="1">
                <a:latin typeface="Arial" panose="020B0604020202020204" pitchFamily="34" charset="0"/>
                <a:ea typeface="Times New Roman" panose="02020603050405020304" pitchFamily="18" charset="0"/>
                <a:cs typeface="Arial" panose="020B0604020202020204" pitchFamily="34" charset="0"/>
              </a:rPr>
              <a:t>l</a:t>
            </a:r>
            <a:r>
              <a:rPr lang="en-US" sz="1600" i="1" dirty="0">
                <a:latin typeface="Arial" panose="020B0604020202020204" pitchFamily="34" charset="0"/>
                <a:ea typeface="Times New Roman" panose="02020603050405020304" pitchFamily="18" charset="0"/>
                <a:cs typeface="Arial" panose="020B0604020202020204" pitchFamily="34" charset="0"/>
              </a:rPr>
              <a:t>:</a:t>
            </a:r>
            <a:endParaRPr lang="en-US" sz="1600" dirty="0">
              <a:latin typeface="Arial" panose="020B0604020202020204" pitchFamily="34" charset="0"/>
              <a:ea typeface="Calibri" panose="020F0502020204030204" pitchFamily="34" charset="0"/>
              <a:cs typeface="Arial" panose="020B0604020202020204" pitchFamily="34" charset="0"/>
            </a:endParaRPr>
          </a:p>
          <a:p>
            <a:pPr marL="977265" marR="1177290" indent="-181610">
              <a:lnSpc>
                <a:spcPct val="115000"/>
              </a:lnSpc>
              <a:spcBef>
                <a:spcPts val="85"/>
              </a:spcBef>
              <a:spcAft>
                <a:spcPts val="0"/>
              </a:spcAft>
              <a:tabLst>
                <a:tab pos="1003300" algn="l"/>
              </a:tabLst>
            </a:pP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i="1" dirty="0">
                <a:latin typeface="Times New Roman" panose="02020603050405020304" pitchFamily="18" charset="0"/>
                <a:ea typeface="Times New Roman" panose="02020603050405020304" pitchFamily="18" charset="0"/>
                <a:cs typeface="Times New Roman" panose="02020603050405020304" pitchFamily="18" charset="0"/>
              </a:rPr>
              <a:t>dire</a:t>
            </a:r>
            <a:r>
              <a:rPr lang="en-US" i="1" spc="-5" dirty="0">
                <a:latin typeface="Times New Roman" panose="02020603050405020304" pitchFamily="18" charset="0"/>
                <a:ea typeface="Times New Roman" panose="02020603050405020304" pitchFamily="18" charset="0"/>
                <a:cs typeface="Times New Roman" panose="02020603050405020304" pitchFamily="18" charset="0"/>
              </a:rPr>
              <a:t>c</a:t>
            </a:r>
            <a:r>
              <a:rPr lang="en-US" i="1" dirty="0">
                <a:latin typeface="Times New Roman" panose="02020603050405020304" pitchFamily="18" charset="0"/>
                <a:ea typeface="Times New Roman" panose="02020603050405020304" pitchFamily="18" charset="0"/>
                <a:cs typeface="Times New Roman" panose="02020603050405020304" pitchFamily="18" charset="0"/>
              </a:rPr>
              <a:t>t</a:t>
            </a:r>
            <a:r>
              <a:rPr lang="en-US" i="1" spc="5" dirty="0">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ea typeface="Times New Roman" panose="02020603050405020304" pitchFamily="18" charset="0"/>
                <a:cs typeface="Times New Roman" panose="02020603050405020304" pitchFamily="18" charset="0"/>
              </a:rPr>
              <a:t>în</a:t>
            </a:r>
            <a:r>
              <a:rPr lang="en-US" i="1" dirty="0">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ea typeface="Times New Roman" panose="02020603050405020304" pitchFamily="18" charset="0"/>
                <a:cs typeface="Times New Roman" panose="02020603050405020304" pitchFamily="18" charset="0"/>
              </a:rPr>
              <a:t>p</a:t>
            </a:r>
            <a:r>
              <a:rPr lang="en-US" i="1" spc="5" dirty="0" err="1">
                <a:latin typeface="Times New Roman" panose="02020603050405020304" pitchFamily="18" charset="0"/>
                <a:ea typeface="Times New Roman" panose="02020603050405020304" pitchFamily="18" charset="0"/>
                <a:cs typeface="Times New Roman" panose="02020603050405020304" pitchFamily="18" charset="0"/>
              </a:rPr>
              <a:t>l</a:t>
            </a:r>
            <a:r>
              <a:rPr lang="en-US" i="1" dirty="0" err="1">
                <a:latin typeface="Times New Roman" panose="02020603050405020304" pitchFamily="18" charset="0"/>
                <a:ea typeface="Times New Roman" panose="02020603050405020304" pitchFamily="18" charset="0"/>
                <a:cs typeface="Times New Roman" panose="02020603050405020304" pitchFamily="18" charset="0"/>
              </a:rPr>
              <a:t>at</a:t>
            </a:r>
            <a:r>
              <a:rPr lang="en-US" i="1" spc="5" dirty="0" err="1">
                <a:latin typeface="Times New Roman" panose="02020603050405020304" pitchFamily="18" charset="0"/>
                <a:ea typeface="Times New Roman" panose="02020603050405020304" pitchFamily="18" charset="0"/>
                <a:cs typeface="Times New Roman" panose="02020603050405020304" pitchFamily="18" charset="0"/>
              </a:rPr>
              <a:t>f</a:t>
            </a:r>
            <a:r>
              <a:rPr lang="en-US" i="1" dirty="0" err="1">
                <a:latin typeface="Times New Roman" panose="02020603050405020304" pitchFamily="18" charset="0"/>
                <a:ea typeface="Times New Roman" panose="02020603050405020304" pitchFamily="18" charset="0"/>
                <a:cs typeface="Times New Roman" panose="02020603050405020304" pitchFamily="18" charset="0"/>
              </a:rPr>
              <a:t>orma</a:t>
            </a:r>
            <a:r>
              <a:rPr lang="en-US" i="1" dirty="0">
                <a:latin typeface="Times New Roman" panose="02020603050405020304" pitchFamily="18" charset="0"/>
                <a:ea typeface="Times New Roman" panose="02020603050405020304" pitchFamily="18" charset="0"/>
                <a:cs typeface="Times New Roman" panose="02020603050405020304" pitchFamily="18" charset="0"/>
              </a:rPr>
              <a:t> on</a:t>
            </a:r>
            <a:r>
              <a:rPr lang="en-US" i="1" spc="-5" dirty="0">
                <a:latin typeface="Times New Roman" panose="02020603050405020304" pitchFamily="18" charset="0"/>
                <a:ea typeface="Times New Roman" panose="02020603050405020304" pitchFamily="18" charset="0"/>
                <a:cs typeface="Times New Roman" panose="02020603050405020304" pitchFamily="18" charset="0"/>
              </a:rPr>
              <a:t>-</a:t>
            </a:r>
            <a:r>
              <a:rPr lang="en-US" i="1" dirty="0">
                <a:latin typeface="Times New Roman" panose="02020603050405020304" pitchFamily="18" charset="0"/>
                <a:ea typeface="Times New Roman" panose="02020603050405020304" pitchFamily="18" charset="0"/>
                <a:cs typeface="Times New Roman" panose="02020603050405020304" pitchFamily="18" charset="0"/>
              </a:rPr>
              <a:t>l</a:t>
            </a:r>
            <a:r>
              <a:rPr lang="en-US" i="1" spc="-5" dirty="0">
                <a:latin typeface="Times New Roman" panose="02020603050405020304" pitchFamily="18" charset="0"/>
                <a:ea typeface="Times New Roman" panose="02020603050405020304" pitchFamily="18" charset="0"/>
                <a:cs typeface="Times New Roman" panose="02020603050405020304" pitchFamily="18" charset="0"/>
              </a:rPr>
              <a:t>i</a:t>
            </a:r>
            <a:r>
              <a:rPr lang="en-US" i="1" dirty="0">
                <a:latin typeface="Times New Roman" panose="02020603050405020304" pitchFamily="18" charset="0"/>
                <a:ea typeface="Times New Roman" panose="02020603050405020304" pitchFamily="18" charset="0"/>
                <a:cs typeface="Times New Roman" panose="02020603050405020304" pitchFamily="18" charset="0"/>
              </a:rPr>
              <a:t>ne </a:t>
            </a:r>
            <a:r>
              <a:rPr lang="en-US" i="1" u="sng"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hlinkClick r:id="rId2"/>
              </a:rPr>
              <a:t>ht</a:t>
            </a:r>
            <a:r>
              <a:rPr lang="en-US" i="1" u="sng" spc="5"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hlinkClick r:id="rId2"/>
              </a:rPr>
              <a:t>t</a:t>
            </a:r>
            <a:r>
              <a:rPr lang="en-US" i="1" u="sng"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hlinkClick r:id="rId2"/>
              </a:rPr>
              <a:t>ps://admi</a:t>
            </a:r>
            <a:r>
              <a:rPr lang="en-US" i="1" u="sng" spc="5"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hlinkClick r:id="rId2"/>
              </a:rPr>
              <a:t>t</a:t>
            </a:r>
            <a:r>
              <a:rPr lang="en-US" i="1" u="sng" spc="-5"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hlinkClick r:id="rId2"/>
              </a:rPr>
              <a:t>e</a:t>
            </a:r>
            <a:r>
              <a:rPr lang="en-US" i="1" u="sng"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hlinkClick r:id="rId2"/>
              </a:rPr>
              <a:t>r</a:t>
            </a:r>
            <a:r>
              <a:rPr lang="en-US" i="1" u="sng" spc="-5"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hlinkClick r:id="rId2"/>
              </a:rPr>
              <a:t>e</a:t>
            </a:r>
            <a:r>
              <a:rPr lang="en-US" i="1" u="sng"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hlinkClick r:id="rId2"/>
              </a:rPr>
              <a:t>.pub.ro</a:t>
            </a:r>
            <a:r>
              <a:rPr lang="en-US" i="1" u="sng" spc="1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hlinkClick r:id="rId2"/>
              </a:rPr>
              <a:t>/</a:t>
            </a:r>
            <a:r>
              <a:rPr lang="en-US"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i="1" spc="-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a:t>
            </a:r>
            <a:r>
              <a:rPr lang="en-US"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u </a:t>
            </a:r>
            <a:r>
              <a:rPr lang="en-US" i="1" spc="-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a:t>
            </a:r>
            <a:r>
              <a:rPr lang="en-US"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ard </a:t>
            </a:r>
            <a:r>
              <a:rPr lang="en-US"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ban</a:t>
            </a:r>
            <a:r>
              <a:rPr lang="en-US" i="1" spc="-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a:t>
            </a:r>
            <a:r>
              <a:rPr lang="en-US"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a:t>
            </a:r>
            <a:r>
              <a:rPr lang="en-US" i="1" spc="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a:t>
            </a:r>
            <a:r>
              <a:rPr lang="en-US"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914400" marR="1050290" indent="-131763">
              <a:spcBef>
                <a:spcPts val="85"/>
              </a:spcBef>
              <a:spcAft>
                <a:spcPts val="600"/>
              </a:spcAft>
              <a:tabLst>
                <a:tab pos="914400" algn="l"/>
              </a:tabLst>
            </a:pP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ea typeface="Times New Roman" panose="02020603050405020304" pitchFamily="18" charset="0"/>
                <a:cs typeface="Times New Roman" panose="02020603050405020304" pitchFamily="18" charset="0"/>
              </a:rPr>
              <a:t>prin</a:t>
            </a:r>
            <a:r>
              <a:rPr lang="en-US" i="1" spc="5" dirty="0">
                <a:latin typeface="Times New Roman" panose="02020603050405020304" pitchFamily="18" charset="0"/>
                <a:ea typeface="Times New Roman" panose="02020603050405020304" pitchFamily="18" charset="0"/>
                <a:cs typeface="Times New Roman" panose="02020603050405020304" pitchFamily="18" charset="0"/>
              </a:rPr>
              <a:t> </a:t>
            </a:r>
            <a:r>
              <a:rPr lang="en-US" i="1" dirty="0">
                <a:latin typeface="Times New Roman" panose="02020603050405020304" pitchFamily="18" charset="0"/>
                <a:ea typeface="Times New Roman" panose="02020603050405020304" pitchFamily="18" charset="0"/>
                <a:cs typeface="Times New Roman" panose="02020603050405020304" pitchFamily="18" charset="0"/>
              </a:rPr>
              <a:t>tran</a:t>
            </a:r>
            <a:r>
              <a:rPr lang="en-US" i="1" spc="5" dirty="0">
                <a:latin typeface="Times New Roman" panose="02020603050405020304" pitchFamily="18" charset="0"/>
                <a:ea typeface="Times New Roman" panose="02020603050405020304" pitchFamily="18" charset="0"/>
                <a:cs typeface="Times New Roman" panose="02020603050405020304" pitchFamily="18" charset="0"/>
              </a:rPr>
              <a:t>s</a:t>
            </a:r>
            <a:r>
              <a:rPr lang="en-US" i="1" dirty="0">
                <a:latin typeface="Times New Roman" panose="02020603050405020304" pitchFamily="18" charset="0"/>
                <a:ea typeface="Times New Roman" panose="02020603050405020304" pitchFamily="18" charset="0"/>
                <a:cs typeface="Times New Roman" panose="02020603050405020304" pitchFamily="18" charset="0"/>
              </a:rPr>
              <a:t>fer </a:t>
            </a:r>
            <a:r>
              <a:rPr lang="en-US" i="1" dirty="0" err="1">
                <a:latin typeface="Times New Roman" panose="02020603050405020304" pitchFamily="18" charset="0"/>
                <a:ea typeface="Times New Roman" panose="02020603050405020304" pitchFamily="18" charset="0"/>
                <a:cs typeface="Times New Roman" panose="02020603050405020304" pitchFamily="18" charset="0"/>
              </a:rPr>
              <a:t>ban</a:t>
            </a:r>
            <a:r>
              <a:rPr lang="en-US" i="1" spc="-5" dirty="0" err="1">
                <a:latin typeface="Times New Roman" panose="02020603050405020304" pitchFamily="18" charset="0"/>
                <a:ea typeface="Times New Roman" panose="02020603050405020304" pitchFamily="18" charset="0"/>
                <a:cs typeface="Times New Roman" panose="02020603050405020304" pitchFamily="18" charset="0"/>
              </a:rPr>
              <a:t>c</a:t>
            </a:r>
            <a:r>
              <a:rPr lang="en-US" i="1" dirty="0" err="1">
                <a:latin typeface="Times New Roman" panose="02020603050405020304" pitchFamily="18" charset="0"/>
                <a:ea typeface="Times New Roman" panose="02020603050405020304" pitchFamily="18" charset="0"/>
                <a:cs typeface="Times New Roman" panose="02020603050405020304" pitchFamily="18" charset="0"/>
              </a:rPr>
              <a:t>ar</a:t>
            </a:r>
            <a:r>
              <a:rPr lang="en-US" i="1" dirty="0">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ea typeface="Times New Roman" panose="02020603050405020304" pitchFamily="18" charset="0"/>
                <a:cs typeface="Times New Roman" panose="02020603050405020304" pitchFamily="18" charset="0"/>
              </a:rPr>
              <a:t>r</a:t>
            </a:r>
            <a:r>
              <a:rPr lang="en-US" i="1" spc="-5" dirty="0" err="1">
                <a:latin typeface="Times New Roman" panose="02020603050405020304" pitchFamily="18" charset="0"/>
                <a:ea typeface="Times New Roman" panose="02020603050405020304" pitchFamily="18" charset="0"/>
                <a:cs typeface="Times New Roman" panose="02020603050405020304" pitchFamily="18" charset="0"/>
              </a:rPr>
              <a:t>e</a:t>
            </a:r>
            <a:r>
              <a:rPr lang="en-US" i="1" dirty="0" err="1">
                <a:latin typeface="Times New Roman" panose="02020603050405020304" pitchFamily="18" charset="0"/>
                <a:ea typeface="Times New Roman" panose="02020603050405020304" pitchFamily="18" charset="0"/>
                <a:cs typeface="Times New Roman" panose="02020603050405020304" pitchFamily="18" charset="0"/>
              </a:rPr>
              <a:t>al</a:t>
            </a:r>
            <a:r>
              <a:rPr lang="en-US" i="1" spc="5" dirty="0" err="1">
                <a:latin typeface="Times New Roman" panose="02020603050405020304" pitchFamily="18" charset="0"/>
                <a:ea typeface="Times New Roman" panose="02020603050405020304" pitchFamily="18" charset="0"/>
                <a:cs typeface="Times New Roman" panose="02020603050405020304" pitchFamily="18" charset="0"/>
              </a:rPr>
              <a:t>i</a:t>
            </a:r>
            <a:r>
              <a:rPr lang="en-US" i="1" dirty="0" err="1">
                <a:latin typeface="Times New Roman" panose="02020603050405020304" pitchFamily="18" charset="0"/>
                <a:ea typeface="Times New Roman" panose="02020603050405020304" pitchFamily="18" charset="0"/>
                <a:cs typeface="Times New Roman" panose="02020603050405020304" pitchFamily="18" charset="0"/>
              </a:rPr>
              <a:t>zat</a:t>
            </a:r>
            <a:r>
              <a:rPr lang="en-US" i="1" spc="10" dirty="0">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ea typeface="Times New Roman" panose="02020603050405020304" pitchFamily="18" charset="0"/>
                <a:cs typeface="Times New Roman" panose="02020603050405020304" pitchFamily="18" charset="0"/>
              </a:rPr>
              <a:t>înt</a:t>
            </a:r>
            <a:r>
              <a:rPr lang="en-US" i="1" spc="5" dirty="0" err="1">
                <a:latin typeface="Times New Roman" panose="02020603050405020304" pitchFamily="18" charset="0"/>
                <a:ea typeface="Times New Roman" panose="02020603050405020304" pitchFamily="18" charset="0"/>
                <a:cs typeface="Times New Roman" panose="02020603050405020304" pitchFamily="18" charset="0"/>
              </a:rPr>
              <a:t>r</a:t>
            </a:r>
            <a:r>
              <a:rPr lang="en-US" i="1" spc="-5" dirty="0">
                <a:latin typeface="Times New Roman" panose="02020603050405020304" pitchFamily="18" charset="0"/>
                <a:ea typeface="Times New Roman" panose="02020603050405020304" pitchFamily="18" charset="0"/>
                <a:cs typeface="Times New Roman" panose="02020603050405020304" pitchFamily="18" charset="0"/>
              </a:rPr>
              <a:t>-</a:t>
            </a:r>
            <a:r>
              <a:rPr lang="en-US" i="1" dirty="0">
                <a:latin typeface="Times New Roman" panose="02020603050405020304" pitchFamily="18" charset="0"/>
                <a:ea typeface="Times New Roman" panose="02020603050405020304" pitchFamily="18" charset="0"/>
                <a:cs typeface="Times New Roman" panose="02020603050405020304" pitchFamily="18" charset="0"/>
              </a:rPr>
              <a:t>o </a:t>
            </a:r>
            <a:r>
              <a:rPr lang="en-US" i="1" dirty="0" err="1">
                <a:latin typeface="Times New Roman" panose="02020603050405020304" pitchFamily="18" charset="0"/>
                <a:ea typeface="Times New Roman" panose="02020603050405020304" pitchFamily="18" charset="0"/>
                <a:cs typeface="Times New Roman" panose="02020603050405020304" pitchFamily="18" charset="0"/>
              </a:rPr>
              <a:t>apl</a:t>
            </a:r>
            <a:r>
              <a:rPr lang="en-US" i="1" spc="5" dirty="0" err="1">
                <a:latin typeface="Times New Roman" panose="02020603050405020304" pitchFamily="18" charset="0"/>
                <a:ea typeface="Times New Roman" panose="02020603050405020304" pitchFamily="18" charset="0"/>
                <a:cs typeface="Times New Roman" panose="02020603050405020304" pitchFamily="18" charset="0"/>
              </a:rPr>
              <a:t>i</a:t>
            </a:r>
            <a:r>
              <a:rPr lang="en-US" i="1" spc="-5" dirty="0" err="1">
                <a:latin typeface="Times New Roman" panose="02020603050405020304" pitchFamily="18" charset="0"/>
                <a:ea typeface="Times New Roman" panose="02020603050405020304" pitchFamily="18" charset="0"/>
                <a:cs typeface="Times New Roman" panose="02020603050405020304" pitchFamily="18" charset="0"/>
              </a:rPr>
              <a:t>c</a:t>
            </a:r>
            <a:r>
              <a:rPr lang="en-US" i="1" dirty="0" err="1">
                <a:latin typeface="Times New Roman" panose="02020603050405020304" pitchFamily="18" charset="0"/>
                <a:ea typeface="Times New Roman" panose="02020603050405020304" pitchFamily="18" charset="0"/>
                <a:cs typeface="Times New Roman" panose="02020603050405020304" pitchFamily="18" charset="0"/>
              </a:rPr>
              <a:t>ate</a:t>
            </a:r>
            <a:r>
              <a:rPr lang="en-US" i="1" dirty="0">
                <a:latin typeface="Times New Roman" panose="02020603050405020304" pitchFamily="18" charset="0"/>
                <a:ea typeface="Times New Roman" panose="02020603050405020304" pitchFamily="18" charset="0"/>
                <a:cs typeface="Times New Roman" panose="02020603050405020304" pitchFamily="18" charset="0"/>
              </a:rPr>
              <a:t> de</a:t>
            </a:r>
            <a:r>
              <a:rPr lang="en-US" i="1" spc="-5" dirty="0">
                <a:latin typeface="Times New Roman" panose="02020603050405020304" pitchFamily="18" charset="0"/>
                <a:ea typeface="Times New Roman" panose="02020603050405020304" pitchFamily="18" charset="0"/>
                <a:cs typeface="Times New Roman" panose="02020603050405020304" pitchFamily="18" charset="0"/>
              </a:rPr>
              <a:t> e</a:t>
            </a:r>
            <a:r>
              <a:rPr lang="en-US" i="1" dirty="0">
                <a:latin typeface="Times New Roman" panose="02020603050405020304" pitchFamily="18" charset="0"/>
                <a:ea typeface="Times New Roman" panose="02020603050405020304" pitchFamily="18" charset="0"/>
                <a:cs typeface="Times New Roman" panose="02020603050405020304" pitchFamily="18" charset="0"/>
              </a:rPr>
              <a:t>-ban</a:t>
            </a:r>
            <a:r>
              <a:rPr lang="en-US" i="1" spc="-5" dirty="0">
                <a:latin typeface="Times New Roman" panose="02020603050405020304" pitchFamily="18" charset="0"/>
                <a:ea typeface="Times New Roman" panose="02020603050405020304" pitchFamily="18" charset="0"/>
                <a:cs typeface="Times New Roman" panose="02020603050405020304" pitchFamily="18" charset="0"/>
              </a:rPr>
              <a:t>k</a:t>
            </a:r>
            <a:r>
              <a:rPr lang="en-US" i="1" dirty="0">
                <a:latin typeface="Times New Roman" panose="02020603050405020304" pitchFamily="18" charset="0"/>
                <a:ea typeface="Times New Roman" panose="02020603050405020304" pitchFamily="18" charset="0"/>
                <a:cs typeface="Times New Roman" panose="02020603050405020304" pitchFamily="18" charset="0"/>
              </a:rPr>
              <a:t>ing </a:t>
            </a:r>
            <a:r>
              <a:rPr lang="en-US" i="1" dirty="0" err="1">
                <a:latin typeface="Times New Roman" panose="02020603050405020304" pitchFamily="18" charset="0"/>
                <a:ea typeface="Times New Roman" panose="02020603050405020304" pitchFamily="18" charset="0"/>
                <a:cs typeface="Times New Roman" panose="02020603050405020304" pitchFamily="18" charset="0"/>
              </a:rPr>
              <a:t>sau</a:t>
            </a:r>
            <a:r>
              <a:rPr lang="en-US" i="1" dirty="0">
                <a:latin typeface="Times New Roman" panose="02020603050405020304" pitchFamily="18" charset="0"/>
                <a:ea typeface="Times New Roman" panose="02020603050405020304" pitchFamily="18" charset="0"/>
                <a:cs typeface="Times New Roman" panose="02020603050405020304" pitchFamily="18" charset="0"/>
              </a:rPr>
              <a:t> la </a:t>
            </a:r>
            <a:r>
              <a:rPr lang="en-US" i="1" dirty="0" err="1">
                <a:latin typeface="Times New Roman" panose="02020603050405020304" pitchFamily="18" charset="0"/>
                <a:ea typeface="Times New Roman" panose="02020603050405020304" pitchFamily="18" charset="0"/>
                <a:cs typeface="Times New Roman" panose="02020603050405020304" pitchFamily="18" charset="0"/>
              </a:rPr>
              <a:t>gh</a:t>
            </a:r>
            <a:r>
              <a:rPr lang="en-US" i="1" spc="10" dirty="0" err="1">
                <a:latin typeface="Times New Roman" panose="02020603050405020304" pitchFamily="18" charset="0"/>
                <a:ea typeface="Times New Roman" panose="02020603050405020304" pitchFamily="18" charset="0"/>
                <a:cs typeface="Times New Roman" panose="02020603050405020304" pitchFamily="18" charset="0"/>
              </a:rPr>
              <a:t>i</a:t>
            </a:r>
            <a:r>
              <a:rPr lang="en-US" i="1" dirty="0" err="1">
                <a:latin typeface="Times New Roman" panose="02020603050405020304" pitchFamily="18" charset="0"/>
                <a:ea typeface="Times New Roman" panose="02020603050405020304" pitchFamily="18" charset="0"/>
                <a:cs typeface="Times New Roman" panose="02020603050405020304" pitchFamily="18" charset="0"/>
              </a:rPr>
              <a:t>ș</a:t>
            </a:r>
            <a:r>
              <a:rPr lang="en-US" i="1" spc="-5" dirty="0" err="1">
                <a:latin typeface="Times New Roman" panose="02020603050405020304" pitchFamily="18" charset="0"/>
                <a:ea typeface="Times New Roman" panose="02020603050405020304" pitchFamily="18" charset="0"/>
                <a:cs typeface="Times New Roman" panose="02020603050405020304" pitchFamily="18" charset="0"/>
              </a:rPr>
              <a:t>e</a:t>
            </a:r>
            <a:r>
              <a:rPr lang="en-US" i="1" dirty="0" err="1">
                <a:latin typeface="Times New Roman" panose="02020603050405020304" pitchFamily="18" charset="0"/>
                <a:ea typeface="Times New Roman" panose="02020603050405020304" pitchFamily="18" charset="0"/>
                <a:cs typeface="Times New Roman" panose="02020603050405020304" pitchFamily="18" charset="0"/>
              </a:rPr>
              <a:t>ul</a:t>
            </a:r>
            <a:r>
              <a:rPr lang="en-US" i="1" dirty="0">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ea typeface="Times New Roman" panose="02020603050405020304" pitchFamily="18" charset="0"/>
                <a:cs typeface="Times New Roman" panose="02020603050405020304" pitchFamily="18" charset="0"/>
              </a:rPr>
              <a:t>unei</a:t>
            </a:r>
            <a:r>
              <a:rPr lang="en-US" i="1" dirty="0">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ea typeface="Times New Roman" panose="02020603050405020304" pitchFamily="18" charset="0"/>
                <a:cs typeface="Times New Roman" panose="02020603050405020304" pitchFamily="18" charset="0"/>
              </a:rPr>
              <a:t>băn</a:t>
            </a:r>
            <a:r>
              <a:rPr lang="en-US" i="1" spc="-5" dirty="0" err="1">
                <a:latin typeface="Times New Roman" panose="02020603050405020304" pitchFamily="18" charset="0"/>
                <a:ea typeface="Times New Roman" panose="02020603050405020304" pitchFamily="18" charset="0"/>
                <a:cs typeface="Times New Roman" panose="02020603050405020304" pitchFamily="18" charset="0"/>
              </a:rPr>
              <a:t>c</a:t>
            </a:r>
            <a:r>
              <a:rPr lang="en-US" i="1" dirty="0" err="1">
                <a:latin typeface="Times New Roman" panose="02020603050405020304" pitchFamily="18" charset="0"/>
                <a:ea typeface="Times New Roman" panose="02020603050405020304" pitchFamily="18" charset="0"/>
                <a:cs typeface="Times New Roman" panose="02020603050405020304" pitchFamily="18" charset="0"/>
              </a:rPr>
              <a:t>i</a:t>
            </a:r>
            <a:r>
              <a:rPr lang="en-US" i="1" dirty="0">
                <a:latin typeface="Times New Roman" panose="02020603050405020304" pitchFamily="18" charset="0"/>
                <a:ea typeface="Times New Roman" panose="02020603050405020304" pitchFamily="18" charset="0"/>
                <a:cs typeface="Times New Roman" panose="02020603050405020304" pitchFamily="18" charset="0"/>
              </a:rPr>
              <a:t>), </a:t>
            </a:r>
            <a:r>
              <a:rPr lang="ro-RO" i="1" dirty="0">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ea typeface="Times New Roman" panose="02020603050405020304" pitchFamily="18" charset="0"/>
                <a:cs typeface="Times New Roman" panose="02020603050405020304" pitchFamily="18" charset="0"/>
              </a:rPr>
              <a:t>într-unul</a:t>
            </a:r>
            <a:r>
              <a:rPr lang="ro-RO" i="1" dirty="0">
                <a:latin typeface="Times New Roman" panose="02020603050405020304" pitchFamily="18" charset="0"/>
                <a:ea typeface="Times New Roman" panose="02020603050405020304" pitchFamily="18" charset="0"/>
                <a:cs typeface="Times New Roman" panose="02020603050405020304" pitchFamily="18" charset="0"/>
              </a:rPr>
              <a:t> </a:t>
            </a:r>
            <a:r>
              <a:rPr lang="en-US" i="1" dirty="0">
                <a:latin typeface="Times New Roman" panose="02020603050405020304" pitchFamily="18" charset="0"/>
                <a:ea typeface="Times New Roman" panose="02020603050405020304" pitchFamily="18" charset="0"/>
                <a:cs typeface="Times New Roman" panose="02020603050405020304" pitchFamily="18" charset="0"/>
              </a:rPr>
              <a:t>d</a:t>
            </a:r>
            <a:r>
              <a:rPr lang="en-US" i="1" spc="5" dirty="0">
                <a:latin typeface="Times New Roman" panose="02020603050405020304" pitchFamily="18" charset="0"/>
                <a:ea typeface="Times New Roman" panose="02020603050405020304" pitchFamily="18" charset="0"/>
                <a:cs typeface="Times New Roman" panose="02020603050405020304" pitchFamily="18" charset="0"/>
              </a:rPr>
              <a:t>i</a:t>
            </a:r>
            <a:r>
              <a:rPr lang="en-US" i="1" dirty="0">
                <a:latin typeface="Times New Roman" panose="02020603050405020304" pitchFamily="18" charset="0"/>
                <a:ea typeface="Times New Roman" panose="02020603050405020304" pitchFamily="18" charset="0"/>
                <a:cs typeface="Times New Roman" panose="02020603050405020304" pitchFamily="18" charset="0"/>
              </a:rPr>
              <a:t>n </a:t>
            </a:r>
            <a:r>
              <a:rPr lang="ro-RO" i="1" dirty="0">
                <a:latin typeface="Times New Roman" panose="02020603050405020304" pitchFamily="18" charset="0"/>
                <a:ea typeface="Times New Roman" panose="02020603050405020304" pitchFamily="18" charset="0"/>
                <a:cs typeface="Times New Roman" panose="02020603050405020304" pitchFamily="18" charset="0"/>
              </a:rPr>
              <a:t>conturile</a:t>
            </a:r>
          </a:p>
          <a:p>
            <a:pPr marL="914400" marR="1050290" indent="-131763">
              <a:spcBef>
                <a:spcPts val="85"/>
              </a:spcBef>
              <a:spcAft>
                <a:spcPts val="600"/>
              </a:spcAft>
              <a:tabLst>
                <a:tab pos="914400" algn="l"/>
              </a:tabLst>
            </a:pPr>
            <a:r>
              <a:rPr lang="en-US" i="1" dirty="0">
                <a:latin typeface="Times New Roman" panose="02020603050405020304" pitchFamily="18" charset="0"/>
                <a:ea typeface="Times New Roman" panose="02020603050405020304" pitchFamily="18" charset="0"/>
                <a:cs typeface="Times New Roman" panose="02020603050405020304" pitchFamily="18" charset="0"/>
              </a:rPr>
              <a:t>-</a:t>
            </a:r>
            <a:r>
              <a:rPr lang="en-US" i="1" spc="-5" dirty="0">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ea typeface="Times New Roman" panose="02020603050405020304" pitchFamily="18" charset="0"/>
                <a:cs typeface="Times New Roman" panose="02020603050405020304" pitchFamily="18" charset="0"/>
              </a:rPr>
              <a:t>Uni</a:t>
            </a:r>
            <a:r>
              <a:rPr lang="en-US" i="1" spc="-5" dirty="0" err="1">
                <a:latin typeface="Times New Roman" panose="02020603050405020304" pitchFamily="18" charset="0"/>
                <a:ea typeface="Times New Roman" panose="02020603050405020304" pitchFamily="18" charset="0"/>
                <a:cs typeface="Times New Roman" panose="02020603050405020304" pitchFamily="18" charset="0"/>
              </a:rPr>
              <a:t>ve</a:t>
            </a:r>
            <a:r>
              <a:rPr lang="en-US" i="1" dirty="0" err="1">
                <a:latin typeface="Times New Roman" panose="02020603050405020304" pitchFamily="18" charset="0"/>
                <a:ea typeface="Times New Roman" panose="02020603050405020304" pitchFamily="18" charset="0"/>
                <a:cs typeface="Times New Roman" panose="02020603050405020304" pitchFamily="18" charset="0"/>
              </a:rPr>
              <a:t>rs</a:t>
            </a:r>
            <a:r>
              <a:rPr lang="en-US" i="1" spc="5" dirty="0" err="1">
                <a:latin typeface="Times New Roman" panose="02020603050405020304" pitchFamily="18" charset="0"/>
                <a:ea typeface="Times New Roman" panose="02020603050405020304" pitchFamily="18" charset="0"/>
                <a:cs typeface="Times New Roman" panose="02020603050405020304" pitchFamily="18" charset="0"/>
              </a:rPr>
              <a:t>i</a:t>
            </a:r>
            <a:r>
              <a:rPr lang="en-US" i="1" dirty="0" err="1">
                <a:latin typeface="Times New Roman" panose="02020603050405020304" pitchFamily="18" charset="0"/>
                <a:ea typeface="Times New Roman" panose="02020603050405020304" pitchFamily="18" charset="0"/>
                <a:cs typeface="Times New Roman" panose="02020603050405020304" pitchFamily="18" charset="0"/>
              </a:rPr>
              <a:t>ta</a:t>
            </a:r>
            <a:r>
              <a:rPr lang="en-US" i="1" spc="5" dirty="0" err="1">
                <a:latin typeface="Times New Roman" panose="02020603050405020304" pitchFamily="18" charset="0"/>
                <a:ea typeface="Times New Roman" panose="02020603050405020304" pitchFamily="18" charset="0"/>
                <a:cs typeface="Times New Roman" panose="02020603050405020304" pitchFamily="18" charset="0"/>
              </a:rPr>
              <a:t>t</a:t>
            </a:r>
            <a:r>
              <a:rPr lang="en-US" i="1" spc="-5" dirty="0" err="1">
                <a:latin typeface="Times New Roman" panose="02020603050405020304" pitchFamily="18" charset="0"/>
                <a:ea typeface="Times New Roman" panose="02020603050405020304" pitchFamily="18" charset="0"/>
                <a:cs typeface="Times New Roman" panose="02020603050405020304" pitchFamily="18" charset="0"/>
              </a:rPr>
              <a:t>e</a:t>
            </a:r>
            <a:r>
              <a:rPr lang="en-US" i="1" dirty="0" err="1">
                <a:latin typeface="Times New Roman" panose="02020603050405020304" pitchFamily="18" charset="0"/>
                <a:ea typeface="Times New Roman" panose="02020603050405020304" pitchFamily="18" charset="0"/>
                <a:cs typeface="Times New Roman" panose="02020603050405020304" pitchFamily="18" charset="0"/>
              </a:rPr>
              <a:t>a</a:t>
            </a:r>
            <a:r>
              <a:rPr lang="en-US" i="1" dirty="0">
                <a:latin typeface="Times New Roman" panose="02020603050405020304" pitchFamily="18" charset="0"/>
                <a:ea typeface="Times New Roman" panose="02020603050405020304" pitchFamily="18" charset="0"/>
                <a:cs typeface="Times New Roman" panose="02020603050405020304" pitchFamily="18" charset="0"/>
              </a:rPr>
              <a:t> P</a:t>
            </a:r>
            <a:r>
              <a:rPr lang="en-US" i="1" spc="-5" dirty="0">
                <a:latin typeface="Times New Roman" panose="02020603050405020304" pitchFamily="18" charset="0"/>
                <a:ea typeface="Times New Roman" panose="02020603050405020304" pitchFamily="18" charset="0"/>
                <a:cs typeface="Times New Roman" panose="02020603050405020304" pitchFamily="18" charset="0"/>
              </a:rPr>
              <a:t>O</a:t>
            </a:r>
            <a:r>
              <a:rPr lang="en-US" i="1" spc="5" dirty="0">
                <a:latin typeface="Times New Roman" panose="02020603050405020304" pitchFamily="18" charset="0"/>
                <a:ea typeface="Times New Roman" panose="02020603050405020304" pitchFamily="18" charset="0"/>
                <a:cs typeface="Times New Roman" panose="02020603050405020304" pitchFamily="18" charset="0"/>
              </a:rPr>
              <a:t>L</a:t>
            </a:r>
            <a:r>
              <a:rPr lang="en-US" i="1" dirty="0">
                <a:latin typeface="Times New Roman" panose="02020603050405020304" pitchFamily="18" charset="0"/>
                <a:ea typeface="Times New Roman" panose="02020603050405020304" pitchFamily="18" charset="0"/>
                <a:cs typeface="Times New Roman" panose="02020603050405020304" pitchFamily="18" charset="0"/>
              </a:rPr>
              <a:t>IT</a:t>
            </a:r>
            <a:r>
              <a:rPr lang="en-US" i="1" spc="10" dirty="0">
                <a:latin typeface="Times New Roman" panose="02020603050405020304" pitchFamily="18" charset="0"/>
                <a:ea typeface="Times New Roman" panose="02020603050405020304" pitchFamily="18" charset="0"/>
                <a:cs typeface="Times New Roman" panose="02020603050405020304" pitchFamily="18" charset="0"/>
              </a:rPr>
              <a:t>E</a:t>
            </a:r>
            <a:r>
              <a:rPr lang="en-US" i="1" dirty="0">
                <a:latin typeface="Times New Roman" panose="02020603050405020304" pitchFamily="18" charset="0"/>
                <a:ea typeface="Times New Roman" panose="02020603050405020304" pitchFamily="18" charset="0"/>
                <a:cs typeface="Times New Roman" panose="02020603050405020304" pitchFamily="18" charset="0"/>
              </a:rPr>
              <a:t>HNICA din </a:t>
            </a:r>
            <a:r>
              <a:rPr lang="en-US" i="1" dirty="0" err="1">
                <a:latin typeface="Times New Roman" panose="02020603050405020304" pitchFamily="18" charset="0"/>
                <a:ea typeface="Times New Roman" panose="02020603050405020304" pitchFamily="18" charset="0"/>
                <a:cs typeface="Times New Roman" panose="02020603050405020304" pitchFamily="18" charset="0"/>
              </a:rPr>
              <a:t>Bucur</a:t>
            </a:r>
            <a:r>
              <a:rPr lang="en-US" i="1" spc="-5" dirty="0" err="1">
                <a:latin typeface="Times New Roman" panose="02020603050405020304" pitchFamily="18" charset="0"/>
                <a:ea typeface="Times New Roman" panose="02020603050405020304" pitchFamily="18" charset="0"/>
                <a:cs typeface="Times New Roman" panose="02020603050405020304" pitchFamily="18" charset="0"/>
              </a:rPr>
              <a:t>e</a:t>
            </a:r>
            <a:r>
              <a:rPr lang="en-US" i="1" dirty="0" err="1">
                <a:latin typeface="Times New Roman" panose="02020603050405020304" pitchFamily="18" charset="0"/>
                <a:ea typeface="Times New Roman" panose="02020603050405020304" pitchFamily="18" charset="0"/>
                <a:cs typeface="Times New Roman" panose="02020603050405020304" pitchFamily="18" charset="0"/>
              </a:rPr>
              <a:t>ști</a:t>
            </a:r>
            <a:r>
              <a:rPr lang="ro-RO" i="1" dirty="0">
                <a:latin typeface="Times New Roman" panose="02020603050405020304" pitchFamily="18" charset="0"/>
                <a:ea typeface="Times New Roman" panose="02020603050405020304" pitchFamily="18" charset="0"/>
                <a:cs typeface="Times New Roman" panose="02020603050405020304" pitchFamily="18" charset="0"/>
              </a:rPr>
              <a:t> </a:t>
            </a:r>
            <a:r>
              <a:rPr lang="en-US" i="1" dirty="0">
                <a:latin typeface="Times New Roman" panose="02020603050405020304" pitchFamily="18" charset="0"/>
                <a:ea typeface="Times New Roman" panose="02020603050405020304" pitchFamily="18" charset="0"/>
                <a:cs typeface="Times New Roman" panose="02020603050405020304" pitchFamily="18" charset="0"/>
              </a:rPr>
              <a:t>I</a:t>
            </a:r>
            <a:r>
              <a:rPr lang="en-US" i="1" spc="-5" dirty="0">
                <a:latin typeface="Times New Roman" panose="02020603050405020304" pitchFamily="18" charset="0"/>
                <a:ea typeface="Times New Roman" panose="02020603050405020304" pitchFamily="18" charset="0"/>
                <a:cs typeface="Times New Roman" panose="02020603050405020304" pitchFamily="18" charset="0"/>
              </a:rPr>
              <a:t>B</a:t>
            </a:r>
            <a:r>
              <a:rPr lang="en-US" i="1" dirty="0">
                <a:latin typeface="Times New Roman" panose="02020603050405020304" pitchFamily="18" charset="0"/>
                <a:ea typeface="Times New Roman" panose="02020603050405020304" pitchFamily="18" charset="0"/>
                <a:cs typeface="Times New Roman" panose="02020603050405020304" pitchFamily="18" charset="0"/>
              </a:rPr>
              <a:t>AN </a:t>
            </a:r>
            <a:r>
              <a:rPr lang="en-US" b="1" i="1" dirty="0">
                <a:latin typeface="Times New Roman" panose="02020603050405020304" pitchFamily="18" charset="0"/>
                <a:ea typeface="Times New Roman" panose="02020603050405020304" pitchFamily="18" charset="0"/>
                <a:cs typeface="Times New Roman" panose="02020603050405020304" pitchFamily="18" charset="0"/>
              </a:rPr>
              <a:t>RO42RNCB</a:t>
            </a:r>
            <a:r>
              <a:rPr lang="en-US" b="1" i="1" spc="10" dirty="0">
                <a:latin typeface="Times New Roman" panose="02020603050405020304" pitchFamily="18" charset="0"/>
                <a:ea typeface="Times New Roman" panose="02020603050405020304" pitchFamily="18" charset="0"/>
                <a:cs typeface="Times New Roman" panose="02020603050405020304" pitchFamily="18" charset="0"/>
              </a:rPr>
              <a:t> </a:t>
            </a:r>
            <a:r>
              <a:rPr lang="en-US" b="1" i="1" dirty="0">
                <a:latin typeface="Times New Roman" panose="02020603050405020304" pitchFamily="18" charset="0"/>
                <a:ea typeface="Times New Roman" panose="02020603050405020304" pitchFamily="18" charset="0"/>
                <a:cs typeface="Times New Roman" panose="02020603050405020304" pitchFamily="18" charset="0"/>
              </a:rPr>
              <a:t>0723</a:t>
            </a:r>
            <a:r>
              <a:rPr lang="en-US" b="1" i="1" spc="-10" dirty="0">
                <a:latin typeface="Times New Roman" panose="02020603050405020304" pitchFamily="18" charset="0"/>
                <a:ea typeface="Times New Roman" panose="02020603050405020304" pitchFamily="18" charset="0"/>
                <a:cs typeface="Times New Roman" panose="02020603050405020304" pitchFamily="18" charset="0"/>
              </a:rPr>
              <a:t> </a:t>
            </a:r>
            <a:r>
              <a:rPr lang="en-US" b="1" i="1" dirty="0">
                <a:latin typeface="Times New Roman" panose="02020603050405020304" pitchFamily="18" charset="0"/>
                <a:ea typeface="Times New Roman" panose="02020603050405020304" pitchFamily="18" charset="0"/>
                <a:cs typeface="Times New Roman" panose="02020603050405020304" pitchFamily="18" charset="0"/>
              </a:rPr>
              <a:t>0005 0625 0270</a:t>
            </a:r>
            <a:r>
              <a:rPr lang="ro-RO"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i="1" dirty="0">
                <a:latin typeface="Times New Roman" panose="02020603050405020304" pitchFamily="18" charset="0"/>
                <a:ea typeface="Times New Roman" panose="02020603050405020304" pitchFamily="18" charset="0"/>
                <a:cs typeface="Times New Roman" panose="02020603050405020304" pitchFamily="18" charset="0"/>
              </a:rPr>
              <a:t>CUI 4183199</a:t>
            </a:r>
            <a:r>
              <a:rPr lang="en-US" i="1"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1448435">
              <a:lnSpc>
                <a:spcPct val="115000"/>
              </a:lnSpc>
              <a:spcAft>
                <a:spcPts val="0"/>
              </a:spcAft>
            </a:pPr>
            <a:r>
              <a:rPr lang="en-US" i="1" dirty="0" err="1">
                <a:latin typeface="Times New Roman" panose="02020603050405020304" pitchFamily="18" charset="0"/>
                <a:ea typeface="Times New Roman" panose="02020603050405020304" pitchFamily="18" charset="0"/>
                <a:cs typeface="Times New Roman" panose="02020603050405020304" pitchFamily="18" charset="0"/>
              </a:rPr>
              <a:t>d</a:t>
            </a:r>
            <a:r>
              <a:rPr lang="en-US" i="1" spc="-5" dirty="0" err="1">
                <a:latin typeface="Times New Roman" panose="02020603050405020304" pitchFamily="18" charset="0"/>
                <a:ea typeface="Times New Roman" panose="02020603050405020304" pitchFamily="18" charset="0"/>
                <a:cs typeface="Times New Roman" panose="02020603050405020304" pitchFamily="18" charset="0"/>
              </a:rPr>
              <a:t>e</a:t>
            </a:r>
            <a:r>
              <a:rPr lang="en-US" i="1" dirty="0" err="1">
                <a:latin typeface="Times New Roman" panose="02020603050405020304" pitchFamily="18" charset="0"/>
                <a:ea typeface="Times New Roman" panose="02020603050405020304" pitchFamily="18" charset="0"/>
                <a:cs typeface="Times New Roman" panose="02020603050405020304" pitchFamily="18" charset="0"/>
              </a:rPr>
              <a:t>s</a:t>
            </a:r>
            <a:r>
              <a:rPr lang="en-US" i="1" spc="-5" dirty="0" err="1">
                <a:latin typeface="Times New Roman" panose="02020603050405020304" pitchFamily="18" charset="0"/>
                <a:ea typeface="Times New Roman" panose="02020603050405020304" pitchFamily="18" charset="0"/>
                <a:cs typeface="Times New Roman" panose="02020603050405020304" pitchFamily="18" charset="0"/>
              </a:rPr>
              <a:t>c</a:t>
            </a:r>
            <a:r>
              <a:rPr lang="en-US" i="1" dirty="0" err="1">
                <a:latin typeface="Times New Roman" panose="02020603050405020304" pitchFamily="18" charset="0"/>
                <a:ea typeface="Times New Roman" panose="02020603050405020304" pitchFamily="18" charset="0"/>
                <a:cs typeface="Times New Roman" panose="02020603050405020304" pitchFamily="18" charset="0"/>
              </a:rPr>
              <a:t>his</a:t>
            </a:r>
            <a:r>
              <a:rPr lang="en-US" i="1" dirty="0">
                <a:latin typeface="Times New Roman" panose="02020603050405020304" pitchFamily="18" charset="0"/>
                <a:ea typeface="Times New Roman" panose="02020603050405020304" pitchFamily="18" charset="0"/>
                <a:cs typeface="Times New Roman" panose="02020603050405020304" pitchFamily="18" charset="0"/>
              </a:rPr>
              <a:t> </a:t>
            </a:r>
            <a:r>
              <a:rPr lang="en-US" i="1" spc="5" dirty="0">
                <a:latin typeface="Times New Roman" panose="02020603050405020304" pitchFamily="18" charset="0"/>
                <a:ea typeface="Times New Roman" panose="02020603050405020304" pitchFamily="18" charset="0"/>
                <a:cs typeface="Times New Roman" panose="02020603050405020304" pitchFamily="18" charset="0"/>
              </a:rPr>
              <a:t>l</a:t>
            </a:r>
            <a:r>
              <a:rPr lang="en-US" i="1" dirty="0">
                <a:latin typeface="Times New Roman" panose="02020603050405020304" pitchFamily="18" charset="0"/>
                <a:ea typeface="Times New Roman" panose="02020603050405020304" pitchFamily="18" charset="0"/>
                <a:cs typeface="Times New Roman" panose="02020603050405020304" pitchFamily="18" charset="0"/>
              </a:rPr>
              <a:t>a Ban</a:t>
            </a:r>
            <a:r>
              <a:rPr lang="en-US" i="1" spc="-5" dirty="0">
                <a:latin typeface="Times New Roman" panose="02020603050405020304" pitchFamily="18" charset="0"/>
                <a:ea typeface="Times New Roman" panose="02020603050405020304" pitchFamily="18" charset="0"/>
                <a:cs typeface="Times New Roman" panose="02020603050405020304" pitchFamily="18" charset="0"/>
              </a:rPr>
              <a:t>c</a:t>
            </a:r>
            <a:r>
              <a:rPr lang="en-US" i="1" dirty="0">
                <a:latin typeface="Times New Roman" panose="02020603050405020304" pitchFamily="18" charset="0"/>
                <a:ea typeface="Times New Roman" panose="02020603050405020304" pitchFamily="18" charset="0"/>
                <a:cs typeface="Times New Roman" panose="02020603050405020304" pitchFamily="18" charset="0"/>
              </a:rPr>
              <a:t>a </a:t>
            </a:r>
            <a:r>
              <a:rPr lang="en-US" i="1" dirty="0" err="1">
                <a:latin typeface="Times New Roman" panose="02020603050405020304" pitchFamily="18" charset="0"/>
                <a:ea typeface="Times New Roman" panose="02020603050405020304" pitchFamily="18" charset="0"/>
                <a:cs typeface="Times New Roman" panose="02020603050405020304" pitchFamily="18" charset="0"/>
              </a:rPr>
              <a:t>Com</a:t>
            </a:r>
            <a:r>
              <a:rPr lang="en-US" i="1" spc="-5" dirty="0" err="1">
                <a:latin typeface="Times New Roman" panose="02020603050405020304" pitchFamily="18" charset="0"/>
                <a:ea typeface="Times New Roman" panose="02020603050405020304" pitchFamily="18" charset="0"/>
                <a:cs typeface="Times New Roman" panose="02020603050405020304" pitchFamily="18" charset="0"/>
              </a:rPr>
              <a:t>e</a:t>
            </a:r>
            <a:r>
              <a:rPr lang="en-US" i="1" spc="5" dirty="0" err="1">
                <a:latin typeface="Times New Roman" panose="02020603050405020304" pitchFamily="18" charset="0"/>
                <a:ea typeface="Times New Roman" panose="02020603050405020304" pitchFamily="18" charset="0"/>
                <a:cs typeface="Times New Roman" panose="02020603050405020304" pitchFamily="18" charset="0"/>
              </a:rPr>
              <a:t>rc</a:t>
            </a:r>
            <a:r>
              <a:rPr lang="en-US" i="1" dirty="0" err="1">
                <a:latin typeface="Times New Roman" panose="02020603050405020304" pitchFamily="18" charset="0"/>
                <a:ea typeface="Times New Roman" panose="02020603050405020304" pitchFamily="18" charset="0"/>
                <a:cs typeface="Times New Roman" panose="02020603050405020304" pitchFamily="18" charset="0"/>
              </a:rPr>
              <a:t>ia</a:t>
            </a:r>
            <a:r>
              <a:rPr lang="en-US" i="1" spc="5" dirty="0" err="1">
                <a:latin typeface="Times New Roman" panose="02020603050405020304" pitchFamily="18" charset="0"/>
                <a:ea typeface="Times New Roman" panose="02020603050405020304" pitchFamily="18" charset="0"/>
                <a:cs typeface="Times New Roman" panose="02020603050405020304" pitchFamily="18" charset="0"/>
              </a:rPr>
              <a:t>l</a:t>
            </a:r>
            <a:r>
              <a:rPr lang="en-US" i="1" dirty="0" err="1">
                <a:latin typeface="Times New Roman" panose="02020603050405020304" pitchFamily="18" charset="0"/>
                <a:ea typeface="Times New Roman" panose="02020603050405020304" pitchFamily="18" charset="0"/>
                <a:cs typeface="Times New Roman" panose="02020603050405020304" pitchFamily="18" charset="0"/>
              </a:rPr>
              <a:t>ă</a:t>
            </a:r>
            <a:r>
              <a:rPr lang="en-US" i="1" dirty="0">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ea typeface="Times New Roman" panose="02020603050405020304" pitchFamily="18" charset="0"/>
                <a:cs typeface="Times New Roman" panose="02020603050405020304" pitchFamily="18" charset="0"/>
              </a:rPr>
              <a:t>Ro</a:t>
            </a:r>
            <a:r>
              <a:rPr lang="en-US" i="1" spc="-5" dirty="0" err="1">
                <a:latin typeface="Times New Roman" panose="02020603050405020304" pitchFamily="18" charset="0"/>
                <a:ea typeface="Times New Roman" panose="02020603050405020304" pitchFamily="18" charset="0"/>
                <a:cs typeface="Times New Roman" panose="02020603050405020304" pitchFamily="18" charset="0"/>
              </a:rPr>
              <a:t>m</a:t>
            </a:r>
            <a:r>
              <a:rPr lang="en-US" i="1" dirty="0" err="1">
                <a:latin typeface="Times New Roman" panose="02020603050405020304" pitchFamily="18" charset="0"/>
                <a:ea typeface="Times New Roman" panose="02020603050405020304" pitchFamily="18" charset="0"/>
                <a:cs typeface="Times New Roman" panose="02020603050405020304" pitchFamily="18" charset="0"/>
              </a:rPr>
              <a:t>ână</a:t>
            </a:r>
            <a:r>
              <a:rPr lang="en-US" i="1" dirty="0">
                <a:latin typeface="Times New Roman" panose="02020603050405020304" pitchFamily="18" charset="0"/>
                <a:ea typeface="Times New Roman" panose="02020603050405020304" pitchFamily="18" charset="0"/>
                <a:cs typeface="Times New Roman" panose="02020603050405020304" pitchFamily="18" charset="0"/>
              </a:rPr>
              <a:t> (</a:t>
            </a:r>
            <a:r>
              <a:rPr lang="en-US" i="1" spc="-5" dirty="0">
                <a:latin typeface="Times New Roman" panose="02020603050405020304" pitchFamily="18" charset="0"/>
                <a:ea typeface="Times New Roman" panose="02020603050405020304" pitchFamily="18" charset="0"/>
                <a:cs typeface="Times New Roman" panose="02020603050405020304" pitchFamily="18" charset="0"/>
              </a:rPr>
              <a:t>B</a:t>
            </a:r>
            <a:r>
              <a:rPr lang="en-US" i="1" dirty="0">
                <a:latin typeface="Times New Roman" panose="02020603050405020304" pitchFamily="18" charset="0"/>
                <a:ea typeface="Times New Roman" panose="02020603050405020304" pitchFamily="18" charset="0"/>
                <a:cs typeface="Times New Roman" panose="02020603050405020304" pitchFamily="18" charset="0"/>
              </a:rPr>
              <a:t>C</a:t>
            </a:r>
            <a:r>
              <a:rPr lang="en-US" i="1" spc="5" dirty="0">
                <a:latin typeface="Times New Roman" panose="02020603050405020304" pitchFamily="18" charset="0"/>
                <a:ea typeface="Times New Roman" panose="02020603050405020304" pitchFamily="18" charset="0"/>
                <a:cs typeface="Times New Roman" panose="02020603050405020304" pitchFamily="18" charset="0"/>
              </a:rPr>
              <a:t>R</a:t>
            </a:r>
            <a:r>
              <a:rPr lang="en-US" i="1" dirty="0">
                <a:latin typeface="Times New Roman" panose="02020603050405020304" pitchFamily="18" charset="0"/>
                <a:ea typeface="Times New Roman" panose="02020603050405020304" pitchFamily="18" charset="0"/>
                <a:cs typeface="Times New Roman" panose="02020603050405020304" pitchFamily="18" charset="0"/>
              </a:rPr>
              <a:t>)</a:t>
            </a:r>
            <a:r>
              <a:rPr lang="en-US" i="1" spc="-5" dirty="0">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sau</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ts val="1300"/>
              </a:lnSpc>
              <a:spcBef>
                <a:spcPts val="80"/>
              </a:spcBef>
              <a:spcAft>
                <a:spcPts val="0"/>
              </a:spcAft>
            </a:pPr>
            <a:r>
              <a:rPr lang="en-US" sz="2000" dirty="0">
                <a:latin typeface="Calibri" panose="020F0502020204030204" pitchFamily="34" charset="0"/>
                <a:ea typeface="Calibri" panose="020F0502020204030204" pitchFamily="34" charset="0"/>
                <a:cs typeface="Times New Roman" panose="02020603050405020304" pitchFamily="18" charset="0"/>
              </a:rPr>
              <a:t>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1448435">
              <a:lnSpc>
                <a:spcPct val="115000"/>
              </a:lnSpc>
              <a:spcAft>
                <a:spcPts val="0"/>
              </a:spcAft>
            </a:pPr>
            <a:r>
              <a:rPr lang="en-US" i="1" dirty="0">
                <a:latin typeface="Times New Roman" panose="02020603050405020304" pitchFamily="18" charset="0"/>
                <a:ea typeface="Times New Roman" panose="02020603050405020304" pitchFamily="18" charset="0"/>
                <a:cs typeface="Times New Roman" panose="02020603050405020304" pitchFamily="18" charset="0"/>
              </a:rPr>
              <a:t>-</a:t>
            </a:r>
            <a:r>
              <a:rPr lang="en-US" i="1" spc="-5" dirty="0">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ea typeface="Times New Roman" panose="02020603050405020304" pitchFamily="18" charset="0"/>
                <a:cs typeface="Times New Roman" panose="02020603050405020304" pitchFamily="18" charset="0"/>
              </a:rPr>
              <a:t>Uni</a:t>
            </a:r>
            <a:r>
              <a:rPr lang="en-US" i="1" spc="-5" dirty="0" err="1">
                <a:latin typeface="Times New Roman" panose="02020603050405020304" pitchFamily="18" charset="0"/>
                <a:ea typeface="Times New Roman" panose="02020603050405020304" pitchFamily="18" charset="0"/>
                <a:cs typeface="Times New Roman" panose="02020603050405020304" pitchFamily="18" charset="0"/>
              </a:rPr>
              <a:t>ve</a:t>
            </a:r>
            <a:r>
              <a:rPr lang="en-US" i="1" dirty="0" err="1">
                <a:latin typeface="Times New Roman" panose="02020603050405020304" pitchFamily="18" charset="0"/>
                <a:ea typeface="Times New Roman" panose="02020603050405020304" pitchFamily="18" charset="0"/>
                <a:cs typeface="Times New Roman" panose="02020603050405020304" pitchFamily="18" charset="0"/>
              </a:rPr>
              <a:t>rs</a:t>
            </a:r>
            <a:r>
              <a:rPr lang="en-US" i="1" spc="5" dirty="0" err="1">
                <a:latin typeface="Times New Roman" panose="02020603050405020304" pitchFamily="18" charset="0"/>
                <a:ea typeface="Times New Roman" panose="02020603050405020304" pitchFamily="18" charset="0"/>
                <a:cs typeface="Times New Roman" panose="02020603050405020304" pitchFamily="18" charset="0"/>
              </a:rPr>
              <a:t>i</a:t>
            </a:r>
            <a:r>
              <a:rPr lang="en-US" i="1" dirty="0" err="1">
                <a:latin typeface="Times New Roman" panose="02020603050405020304" pitchFamily="18" charset="0"/>
                <a:ea typeface="Times New Roman" panose="02020603050405020304" pitchFamily="18" charset="0"/>
                <a:cs typeface="Times New Roman" panose="02020603050405020304" pitchFamily="18" charset="0"/>
              </a:rPr>
              <a:t>ta</a:t>
            </a:r>
            <a:r>
              <a:rPr lang="en-US" i="1" spc="5" dirty="0" err="1">
                <a:latin typeface="Times New Roman" panose="02020603050405020304" pitchFamily="18" charset="0"/>
                <a:ea typeface="Times New Roman" panose="02020603050405020304" pitchFamily="18" charset="0"/>
                <a:cs typeface="Times New Roman" panose="02020603050405020304" pitchFamily="18" charset="0"/>
              </a:rPr>
              <a:t>t</a:t>
            </a:r>
            <a:r>
              <a:rPr lang="en-US" i="1" spc="-5" dirty="0" err="1">
                <a:latin typeface="Times New Roman" panose="02020603050405020304" pitchFamily="18" charset="0"/>
                <a:ea typeface="Times New Roman" panose="02020603050405020304" pitchFamily="18" charset="0"/>
                <a:cs typeface="Times New Roman" panose="02020603050405020304" pitchFamily="18" charset="0"/>
              </a:rPr>
              <a:t>e</a:t>
            </a:r>
            <a:r>
              <a:rPr lang="en-US" i="1" dirty="0" err="1">
                <a:latin typeface="Times New Roman" panose="02020603050405020304" pitchFamily="18" charset="0"/>
                <a:ea typeface="Times New Roman" panose="02020603050405020304" pitchFamily="18" charset="0"/>
                <a:cs typeface="Times New Roman" panose="02020603050405020304" pitchFamily="18" charset="0"/>
              </a:rPr>
              <a:t>a</a:t>
            </a:r>
            <a:r>
              <a:rPr lang="en-US" i="1" dirty="0">
                <a:latin typeface="Times New Roman" panose="02020603050405020304" pitchFamily="18" charset="0"/>
                <a:ea typeface="Times New Roman" panose="02020603050405020304" pitchFamily="18" charset="0"/>
                <a:cs typeface="Times New Roman" panose="02020603050405020304" pitchFamily="18" charset="0"/>
              </a:rPr>
              <a:t> P</a:t>
            </a:r>
            <a:r>
              <a:rPr lang="en-US" i="1" spc="-5" dirty="0">
                <a:latin typeface="Times New Roman" panose="02020603050405020304" pitchFamily="18" charset="0"/>
                <a:ea typeface="Times New Roman" panose="02020603050405020304" pitchFamily="18" charset="0"/>
                <a:cs typeface="Times New Roman" panose="02020603050405020304" pitchFamily="18" charset="0"/>
              </a:rPr>
              <a:t>O</a:t>
            </a:r>
            <a:r>
              <a:rPr lang="en-US" i="1" spc="5" dirty="0">
                <a:latin typeface="Times New Roman" panose="02020603050405020304" pitchFamily="18" charset="0"/>
                <a:ea typeface="Times New Roman" panose="02020603050405020304" pitchFamily="18" charset="0"/>
                <a:cs typeface="Times New Roman" panose="02020603050405020304" pitchFamily="18" charset="0"/>
              </a:rPr>
              <a:t>L</a:t>
            </a:r>
            <a:r>
              <a:rPr lang="en-US" i="1" dirty="0">
                <a:latin typeface="Times New Roman" panose="02020603050405020304" pitchFamily="18" charset="0"/>
                <a:ea typeface="Times New Roman" panose="02020603050405020304" pitchFamily="18" charset="0"/>
                <a:cs typeface="Times New Roman" panose="02020603050405020304" pitchFamily="18" charset="0"/>
              </a:rPr>
              <a:t>IT</a:t>
            </a:r>
            <a:r>
              <a:rPr lang="en-US" i="1" spc="10" dirty="0">
                <a:latin typeface="Times New Roman" panose="02020603050405020304" pitchFamily="18" charset="0"/>
                <a:ea typeface="Times New Roman" panose="02020603050405020304" pitchFamily="18" charset="0"/>
                <a:cs typeface="Times New Roman" panose="02020603050405020304" pitchFamily="18" charset="0"/>
              </a:rPr>
              <a:t>E</a:t>
            </a:r>
            <a:r>
              <a:rPr lang="en-US" i="1" dirty="0">
                <a:latin typeface="Times New Roman" panose="02020603050405020304" pitchFamily="18" charset="0"/>
                <a:ea typeface="Times New Roman" panose="02020603050405020304" pitchFamily="18" charset="0"/>
                <a:cs typeface="Times New Roman" panose="02020603050405020304" pitchFamily="18" charset="0"/>
              </a:rPr>
              <a:t>HNICA din</a:t>
            </a:r>
            <a:r>
              <a:rPr lang="en-US" i="1" spc="10" dirty="0">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ea typeface="Times New Roman" panose="02020603050405020304" pitchFamily="18" charset="0"/>
                <a:cs typeface="Times New Roman" panose="02020603050405020304" pitchFamily="18" charset="0"/>
              </a:rPr>
              <a:t>Bu</a:t>
            </a:r>
            <a:r>
              <a:rPr lang="en-US" i="1" spc="-5" dirty="0" err="1">
                <a:latin typeface="Times New Roman" panose="02020603050405020304" pitchFamily="18" charset="0"/>
                <a:ea typeface="Times New Roman" panose="02020603050405020304" pitchFamily="18" charset="0"/>
                <a:cs typeface="Times New Roman" panose="02020603050405020304" pitchFamily="18" charset="0"/>
              </a:rPr>
              <a:t>c</a:t>
            </a:r>
            <a:r>
              <a:rPr lang="en-US" i="1" dirty="0" err="1">
                <a:latin typeface="Times New Roman" panose="02020603050405020304" pitchFamily="18" charset="0"/>
                <a:ea typeface="Times New Roman" panose="02020603050405020304" pitchFamily="18" charset="0"/>
                <a:cs typeface="Times New Roman" panose="02020603050405020304" pitchFamily="18" charset="0"/>
              </a:rPr>
              <a:t>ur</a:t>
            </a:r>
            <a:r>
              <a:rPr lang="en-US" i="1" spc="-5" dirty="0" err="1">
                <a:latin typeface="Times New Roman" panose="02020603050405020304" pitchFamily="18" charset="0"/>
                <a:ea typeface="Times New Roman" panose="02020603050405020304" pitchFamily="18" charset="0"/>
                <a:cs typeface="Times New Roman" panose="02020603050405020304" pitchFamily="18" charset="0"/>
              </a:rPr>
              <a:t>e</a:t>
            </a:r>
            <a:r>
              <a:rPr lang="en-US" i="1" dirty="0" err="1">
                <a:latin typeface="Times New Roman" panose="02020603050405020304" pitchFamily="18" charset="0"/>
                <a:ea typeface="Times New Roman" panose="02020603050405020304" pitchFamily="18" charset="0"/>
                <a:cs typeface="Times New Roman" panose="02020603050405020304" pitchFamily="18" charset="0"/>
              </a:rPr>
              <a:t>ști</a:t>
            </a:r>
            <a:r>
              <a:rPr lang="ro-RO" i="1" dirty="0">
                <a:latin typeface="Times New Roman" panose="02020603050405020304" pitchFamily="18" charset="0"/>
                <a:ea typeface="Times New Roman" panose="02020603050405020304" pitchFamily="18" charset="0"/>
                <a:cs typeface="Times New Roman" panose="02020603050405020304" pitchFamily="18" charset="0"/>
              </a:rPr>
              <a:t> </a:t>
            </a:r>
            <a:r>
              <a:rPr lang="en-US" i="1" dirty="0">
                <a:latin typeface="Times New Roman" panose="02020603050405020304" pitchFamily="18" charset="0"/>
                <a:ea typeface="Times New Roman" panose="02020603050405020304" pitchFamily="18" charset="0"/>
                <a:cs typeface="Times New Roman" panose="02020603050405020304" pitchFamily="18" charset="0"/>
              </a:rPr>
              <a:t>I</a:t>
            </a:r>
            <a:r>
              <a:rPr lang="en-US" i="1" spc="-5" dirty="0">
                <a:latin typeface="Times New Roman" panose="02020603050405020304" pitchFamily="18" charset="0"/>
                <a:ea typeface="Times New Roman" panose="02020603050405020304" pitchFamily="18" charset="0"/>
                <a:cs typeface="Times New Roman" panose="02020603050405020304" pitchFamily="18" charset="0"/>
              </a:rPr>
              <a:t>B</a:t>
            </a:r>
            <a:r>
              <a:rPr lang="en-US" i="1" dirty="0">
                <a:latin typeface="Times New Roman" panose="02020603050405020304" pitchFamily="18" charset="0"/>
                <a:ea typeface="Times New Roman" panose="02020603050405020304" pitchFamily="18" charset="0"/>
                <a:cs typeface="Times New Roman" panose="02020603050405020304" pitchFamily="18" charset="0"/>
              </a:rPr>
              <a:t>AN </a:t>
            </a:r>
            <a:r>
              <a:rPr lang="en-US" b="1" i="1" dirty="0">
                <a:latin typeface="Times New Roman" panose="02020603050405020304" pitchFamily="18" charset="0"/>
                <a:ea typeface="Times New Roman" panose="02020603050405020304" pitchFamily="18" charset="0"/>
                <a:cs typeface="Times New Roman" panose="02020603050405020304" pitchFamily="18" charset="0"/>
              </a:rPr>
              <a:t>RO97B</a:t>
            </a:r>
            <a:r>
              <a:rPr lang="en-US" b="1" i="1" spc="5" dirty="0">
                <a:latin typeface="Times New Roman" panose="02020603050405020304" pitchFamily="18" charset="0"/>
                <a:ea typeface="Times New Roman" panose="02020603050405020304" pitchFamily="18" charset="0"/>
                <a:cs typeface="Times New Roman" panose="02020603050405020304" pitchFamily="18" charset="0"/>
              </a:rPr>
              <a:t>R</a:t>
            </a:r>
            <a:r>
              <a:rPr lang="en-US" b="1" i="1" dirty="0">
                <a:latin typeface="Times New Roman" panose="02020603050405020304" pitchFamily="18" charset="0"/>
                <a:ea typeface="Times New Roman" panose="02020603050405020304" pitchFamily="18" charset="0"/>
                <a:cs typeface="Times New Roman" panose="02020603050405020304" pitchFamily="18" charset="0"/>
              </a:rPr>
              <a:t>DE 410S</a:t>
            </a:r>
            <a:r>
              <a:rPr lang="en-US" b="1" i="1" spc="-5" dirty="0">
                <a:latin typeface="Times New Roman" panose="02020603050405020304" pitchFamily="18" charset="0"/>
                <a:ea typeface="Times New Roman" panose="02020603050405020304" pitchFamily="18" charset="0"/>
                <a:cs typeface="Times New Roman" panose="02020603050405020304" pitchFamily="18" charset="0"/>
              </a:rPr>
              <a:t> </a:t>
            </a:r>
            <a:r>
              <a:rPr lang="en-US" b="1" i="1" dirty="0">
                <a:latin typeface="Times New Roman" panose="02020603050405020304" pitchFamily="18" charset="0"/>
                <a:ea typeface="Times New Roman" panose="02020603050405020304" pitchFamily="18" charset="0"/>
                <a:cs typeface="Times New Roman" panose="02020603050405020304" pitchFamily="18" charset="0"/>
              </a:rPr>
              <a:t>V980 6875 4100</a:t>
            </a:r>
            <a:r>
              <a:rPr lang="ro-RO"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i="1" dirty="0">
                <a:latin typeface="Times New Roman" panose="02020603050405020304" pitchFamily="18" charset="0"/>
                <a:ea typeface="Times New Roman" panose="02020603050405020304" pitchFamily="18" charset="0"/>
                <a:cs typeface="Times New Roman" panose="02020603050405020304" pitchFamily="18" charset="0"/>
              </a:rPr>
              <a:t>CUI 4183199</a:t>
            </a:r>
            <a:r>
              <a:rPr lang="en-US" i="1"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1448435">
              <a:lnSpc>
                <a:spcPct val="115000"/>
              </a:lnSpc>
              <a:spcAft>
                <a:spcPts val="0"/>
              </a:spcAft>
            </a:pPr>
            <a:r>
              <a:rPr lang="en-US" i="1" dirty="0" err="1">
                <a:latin typeface="Times New Roman" panose="02020603050405020304" pitchFamily="18" charset="0"/>
                <a:ea typeface="Times New Roman" panose="02020603050405020304" pitchFamily="18" charset="0"/>
                <a:cs typeface="Times New Roman" panose="02020603050405020304" pitchFamily="18" charset="0"/>
              </a:rPr>
              <a:t>d</a:t>
            </a:r>
            <a:r>
              <a:rPr lang="en-US" i="1" spc="-5" dirty="0" err="1">
                <a:latin typeface="Times New Roman" panose="02020603050405020304" pitchFamily="18" charset="0"/>
                <a:ea typeface="Times New Roman" panose="02020603050405020304" pitchFamily="18" charset="0"/>
                <a:cs typeface="Times New Roman" panose="02020603050405020304" pitchFamily="18" charset="0"/>
              </a:rPr>
              <a:t>e</a:t>
            </a:r>
            <a:r>
              <a:rPr lang="en-US" i="1" dirty="0" err="1">
                <a:latin typeface="Times New Roman" panose="02020603050405020304" pitchFamily="18" charset="0"/>
                <a:ea typeface="Times New Roman" panose="02020603050405020304" pitchFamily="18" charset="0"/>
                <a:cs typeface="Times New Roman" panose="02020603050405020304" pitchFamily="18" charset="0"/>
              </a:rPr>
              <a:t>s</a:t>
            </a:r>
            <a:r>
              <a:rPr lang="en-US" i="1" spc="-5" dirty="0" err="1">
                <a:latin typeface="Times New Roman" panose="02020603050405020304" pitchFamily="18" charset="0"/>
                <a:ea typeface="Times New Roman" panose="02020603050405020304" pitchFamily="18" charset="0"/>
                <a:cs typeface="Times New Roman" panose="02020603050405020304" pitchFamily="18" charset="0"/>
              </a:rPr>
              <a:t>c</a:t>
            </a:r>
            <a:r>
              <a:rPr lang="en-US" i="1" dirty="0" err="1">
                <a:latin typeface="Times New Roman" panose="02020603050405020304" pitchFamily="18" charset="0"/>
                <a:ea typeface="Times New Roman" panose="02020603050405020304" pitchFamily="18" charset="0"/>
                <a:cs typeface="Times New Roman" panose="02020603050405020304" pitchFamily="18" charset="0"/>
              </a:rPr>
              <a:t>his</a:t>
            </a:r>
            <a:r>
              <a:rPr lang="en-US" i="1" dirty="0">
                <a:latin typeface="Times New Roman" panose="02020603050405020304" pitchFamily="18" charset="0"/>
                <a:ea typeface="Times New Roman" panose="02020603050405020304" pitchFamily="18" charset="0"/>
                <a:cs typeface="Times New Roman" panose="02020603050405020304" pitchFamily="18" charset="0"/>
              </a:rPr>
              <a:t> </a:t>
            </a:r>
            <a:r>
              <a:rPr lang="en-US" i="1" spc="5" dirty="0">
                <a:latin typeface="Times New Roman" panose="02020603050405020304" pitchFamily="18" charset="0"/>
                <a:ea typeface="Times New Roman" panose="02020603050405020304" pitchFamily="18" charset="0"/>
                <a:cs typeface="Times New Roman" panose="02020603050405020304" pitchFamily="18" charset="0"/>
              </a:rPr>
              <a:t>l</a:t>
            </a:r>
            <a:r>
              <a:rPr lang="en-US" i="1" dirty="0">
                <a:latin typeface="Times New Roman" panose="02020603050405020304" pitchFamily="18" charset="0"/>
                <a:ea typeface="Times New Roman" panose="02020603050405020304" pitchFamily="18" charset="0"/>
                <a:cs typeface="Times New Roman" panose="02020603050405020304" pitchFamily="18" charset="0"/>
              </a:rPr>
              <a:t>a Ban</a:t>
            </a:r>
            <a:r>
              <a:rPr lang="en-US" i="1" spc="-5" dirty="0">
                <a:latin typeface="Times New Roman" panose="02020603050405020304" pitchFamily="18" charset="0"/>
                <a:ea typeface="Times New Roman" panose="02020603050405020304" pitchFamily="18" charset="0"/>
                <a:cs typeface="Times New Roman" panose="02020603050405020304" pitchFamily="18" charset="0"/>
              </a:rPr>
              <a:t>c</a:t>
            </a:r>
            <a:r>
              <a:rPr lang="en-US" i="1" dirty="0">
                <a:latin typeface="Times New Roman" panose="02020603050405020304" pitchFamily="18" charset="0"/>
                <a:ea typeface="Times New Roman" panose="02020603050405020304" pitchFamily="18" charset="0"/>
                <a:cs typeface="Times New Roman" panose="02020603050405020304" pitchFamily="18" charset="0"/>
              </a:rPr>
              <a:t>a </a:t>
            </a:r>
            <a:r>
              <a:rPr lang="en-US" i="1" dirty="0" err="1">
                <a:latin typeface="Times New Roman" panose="02020603050405020304" pitchFamily="18" charset="0"/>
                <a:ea typeface="Times New Roman" panose="02020603050405020304" pitchFamily="18" charset="0"/>
                <a:cs typeface="Times New Roman" panose="02020603050405020304" pitchFamily="18" charset="0"/>
              </a:rPr>
              <a:t>Ro</a:t>
            </a:r>
            <a:r>
              <a:rPr lang="en-US" i="1" spc="-5" dirty="0" err="1">
                <a:latin typeface="Times New Roman" panose="02020603050405020304" pitchFamily="18" charset="0"/>
                <a:ea typeface="Times New Roman" panose="02020603050405020304" pitchFamily="18" charset="0"/>
                <a:cs typeface="Times New Roman" panose="02020603050405020304" pitchFamily="18" charset="0"/>
              </a:rPr>
              <a:t>m</a:t>
            </a:r>
            <a:r>
              <a:rPr lang="en-US" i="1" dirty="0" err="1">
                <a:latin typeface="Times New Roman" panose="02020603050405020304" pitchFamily="18" charset="0"/>
                <a:ea typeface="Times New Roman" panose="02020603050405020304" pitchFamily="18" charset="0"/>
                <a:cs typeface="Times New Roman" panose="02020603050405020304" pitchFamily="18" charset="0"/>
              </a:rPr>
              <a:t>â</a:t>
            </a:r>
            <a:r>
              <a:rPr lang="en-US" i="1" spc="10" dirty="0" err="1">
                <a:latin typeface="Times New Roman" panose="02020603050405020304" pitchFamily="18" charset="0"/>
                <a:ea typeface="Times New Roman" panose="02020603050405020304" pitchFamily="18" charset="0"/>
                <a:cs typeface="Times New Roman" panose="02020603050405020304" pitchFamily="18" charset="0"/>
              </a:rPr>
              <a:t>n</a:t>
            </a:r>
            <a:r>
              <a:rPr lang="en-US" i="1" dirty="0" err="1">
                <a:latin typeface="Times New Roman" panose="02020603050405020304" pitchFamily="18" charset="0"/>
                <a:ea typeface="Times New Roman" panose="02020603050405020304" pitchFamily="18" charset="0"/>
                <a:cs typeface="Times New Roman" panose="02020603050405020304" pitchFamily="18" charset="0"/>
              </a:rPr>
              <a:t>ă</a:t>
            </a:r>
            <a:r>
              <a:rPr lang="en-US" i="1" dirty="0">
                <a:latin typeface="Times New Roman" panose="02020603050405020304" pitchFamily="18" charset="0"/>
                <a:ea typeface="Times New Roman" panose="02020603050405020304" pitchFamily="18" charset="0"/>
                <a:cs typeface="Times New Roman" panose="02020603050405020304" pitchFamily="18" charset="0"/>
              </a:rPr>
              <a:t> de</a:t>
            </a:r>
            <a:r>
              <a:rPr lang="en-US" i="1" spc="-5" dirty="0">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ea typeface="Times New Roman" panose="02020603050405020304" pitchFamily="18" charset="0"/>
                <a:cs typeface="Times New Roman" panose="02020603050405020304" pitchFamily="18" charset="0"/>
              </a:rPr>
              <a:t>D</a:t>
            </a:r>
            <a:r>
              <a:rPr lang="en-US" i="1" spc="-5" dirty="0" err="1">
                <a:latin typeface="Times New Roman" panose="02020603050405020304" pitchFamily="18" charset="0"/>
                <a:ea typeface="Times New Roman" panose="02020603050405020304" pitchFamily="18" charset="0"/>
                <a:cs typeface="Times New Roman" panose="02020603050405020304" pitchFamily="18" charset="0"/>
              </a:rPr>
              <a:t>e</a:t>
            </a:r>
            <a:r>
              <a:rPr lang="en-US" i="1" dirty="0" err="1">
                <a:latin typeface="Times New Roman" panose="02020603050405020304" pitchFamily="18" charset="0"/>
                <a:ea typeface="Times New Roman" panose="02020603050405020304" pitchFamily="18" charset="0"/>
                <a:cs typeface="Times New Roman" panose="02020603050405020304" pitchFamily="18" charset="0"/>
              </a:rPr>
              <a:t>z</a:t>
            </a:r>
            <a:r>
              <a:rPr lang="en-US" i="1" spc="-5" dirty="0" err="1">
                <a:latin typeface="Times New Roman" panose="02020603050405020304" pitchFamily="18" charset="0"/>
                <a:ea typeface="Times New Roman" panose="02020603050405020304" pitchFamily="18" charset="0"/>
                <a:cs typeface="Times New Roman" panose="02020603050405020304" pitchFamily="18" charset="0"/>
              </a:rPr>
              <a:t>v</a:t>
            </a:r>
            <a:r>
              <a:rPr lang="en-US" i="1" dirty="0" err="1">
                <a:latin typeface="Times New Roman" panose="02020603050405020304" pitchFamily="18" charset="0"/>
                <a:ea typeface="Times New Roman" panose="02020603050405020304" pitchFamily="18" charset="0"/>
                <a:cs typeface="Times New Roman" panose="02020603050405020304" pitchFamily="18" charset="0"/>
              </a:rPr>
              <a:t>ol</a:t>
            </a:r>
            <a:r>
              <a:rPr lang="en-US" i="1" spc="5" dirty="0" err="1">
                <a:latin typeface="Times New Roman" panose="02020603050405020304" pitchFamily="18" charset="0"/>
                <a:ea typeface="Times New Roman" panose="02020603050405020304" pitchFamily="18" charset="0"/>
                <a:cs typeface="Times New Roman" panose="02020603050405020304" pitchFamily="18" charset="0"/>
              </a:rPr>
              <a:t>t</a:t>
            </a:r>
            <a:r>
              <a:rPr lang="en-US" i="1" dirty="0" err="1">
                <a:latin typeface="Times New Roman" panose="02020603050405020304" pitchFamily="18" charset="0"/>
                <a:ea typeface="Times New Roman" panose="02020603050405020304" pitchFamily="18" charset="0"/>
                <a:cs typeface="Times New Roman" panose="02020603050405020304" pitchFamily="18" charset="0"/>
              </a:rPr>
              <a:t>are</a:t>
            </a:r>
            <a:r>
              <a:rPr lang="en-US" i="1" spc="5" dirty="0">
                <a:latin typeface="Times New Roman" panose="02020603050405020304" pitchFamily="18" charset="0"/>
                <a:ea typeface="Times New Roman" panose="02020603050405020304" pitchFamily="18" charset="0"/>
                <a:cs typeface="Times New Roman" panose="02020603050405020304" pitchFamily="18" charset="0"/>
              </a:rPr>
              <a:t> </a:t>
            </a:r>
            <a:r>
              <a:rPr lang="en-US" i="1" dirty="0">
                <a:latin typeface="Times New Roman" panose="02020603050405020304" pitchFamily="18" charset="0"/>
                <a:ea typeface="Times New Roman" panose="02020603050405020304" pitchFamily="18" charset="0"/>
                <a:cs typeface="Times New Roman" panose="02020603050405020304" pitchFamily="18" charset="0"/>
              </a:rPr>
              <a:t>(</a:t>
            </a:r>
            <a:r>
              <a:rPr lang="en-US" i="1" spc="-5" dirty="0">
                <a:latin typeface="Times New Roman" panose="02020603050405020304" pitchFamily="18" charset="0"/>
                <a:ea typeface="Times New Roman" panose="02020603050405020304" pitchFamily="18" charset="0"/>
                <a:cs typeface="Times New Roman" panose="02020603050405020304" pitchFamily="18" charset="0"/>
              </a:rPr>
              <a:t>B</a:t>
            </a:r>
            <a:r>
              <a:rPr lang="en-US" i="1" dirty="0">
                <a:latin typeface="Times New Roman" panose="02020603050405020304" pitchFamily="18" charset="0"/>
                <a:ea typeface="Times New Roman" panose="02020603050405020304" pitchFamily="18" charset="0"/>
                <a:cs typeface="Times New Roman" panose="02020603050405020304" pitchFamily="18" charset="0"/>
              </a:rPr>
              <a:t>R</a:t>
            </a:r>
            <a:r>
              <a:rPr lang="en-US" i="1" spc="-5" dirty="0">
                <a:latin typeface="Times New Roman" panose="02020603050405020304" pitchFamily="18" charset="0"/>
                <a:ea typeface="Times New Roman" panose="02020603050405020304" pitchFamily="18" charset="0"/>
                <a:cs typeface="Times New Roman" panose="02020603050405020304" pitchFamily="18" charset="0"/>
              </a:rPr>
              <a:t>D</a:t>
            </a:r>
            <a:r>
              <a:rPr lang="en-US" i="1" spc="5" dirty="0">
                <a:latin typeface="Times New Roman" panose="02020603050405020304" pitchFamily="18" charset="0"/>
                <a:ea typeface="Times New Roman" panose="02020603050405020304" pitchFamily="18" charset="0"/>
                <a:cs typeface="Times New Roman" panose="02020603050405020304" pitchFamily="18" charset="0"/>
              </a:rPr>
              <a:t>)</a:t>
            </a:r>
            <a:r>
              <a:rPr lang="en-US" i="1"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ts val="550"/>
              </a:lnSpc>
              <a:spcBef>
                <a:spcPts val="30"/>
              </a:spcBef>
              <a:spcAft>
                <a:spcPts val="0"/>
              </a:spcAft>
            </a:pPr>
            <a:r>
              <a:rPr lang="en-US" sz="800" dirty="0">
                <a:latin typeface="Calibri" panose="020F0502020204030204" pitchFamily="34" charset="0"/>
                <a:ea typeface="Calibri" panose="020F0502020204030204" pitchFamily="34" charset="0"/>
                <a:cs typeface="Times New Roman" panose="02020603050405020304" pitchFamily="18" charset="0"/>
              </a:rPr>
              <a:t> </a:t>
            </a:r>
            <a:endParaRPr lang="en-US"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FD885DA7-F564-4B7A-A407-B606AEA99832}"/>
              </a:ext>
            </a:extLst>
          </p:cNvPr>
          <p:cNvSpPr txBox="1"/>
          <p:nvPr/>
        </p:nvSpPr>
        <p:spPr>
          <a:xfrm>
            <a:off x="0" y="919749"/>
            <a:ext cx="11651530" cy="400110"/>
          </a:xfrm>
          <a:prstGeom prst="rect">
            <a:avLst/>
          </a:prstGeom>
          <a:noFill/>
        </p:spPr>
        <p:txBody>
          <a:bodyPr wrap="square" rtlCol="0">
            <a:spAutoFit/>
          </a:bodyPr>
          <a:lstStyle/>
          <a:p>
            <a:r>
              <a:rPr lang="ro-RO" sz="2000" b="1" dirty="0">
                <a:latin typeface="Arial" panose="020B0604020202020204" pitchFamily="34" charset="0"/>
                <a:cs typeface="Arial" panose="020B0604020202020204" pitchFamily="34" charset="0"/>
              </a:rPr>
              <a:t>3. Observații</a:t>
            </a:r>
            <a:endParaRPr lang="en-US" sz="2000" dirty="0">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71F3E6A2-1AD4-4E03-9BF1-566835E2C932}"/>
              </a:ext>
            </a:extLst>
          </p:cNvPr>
          <p:cNvSpPr>
            <a:spLocks noGrp="1"/>
          </p:cNvSpPr>
          <p:nvPr>
            <p:ph type="title"/>
          </p:nvPr>
        </p:nvSpPr>
        <p:spPr>
          <a:xfrm>
            <a:off x="344260" y="176754"/>
            <a:ext cx="10396882" cy="584776"/>
          </a:xfrm>
        </p:spPr>
        <p:txBody>
          <a:bodyPr>
            <a:normAutofit/>
          </a:bodyPr>
          <a:lstStyle/>
          <a:p>
            <a:pPr algn="ctr"/>
            <a:r>
              <a:rPr lang="ro-RO" sz="2400" i="1" cap="none" dirty="0">
                <a:solidFill>
                  <a:srgbClr val="0070C0"/>
                </a:solidFill>
              </a:rPr>
              <a:t>Sesiunea 3 admitere</a:t>
            </a:r>
            <a:endParaRPr lang="en-US" sz="2400" i="1" dirty="0">
              <a:solidFill>
                <a:srgbClr val="0070C0"/>
              </a:solidFill>
            </a:endParaRPr>
          </a:p>
        </p:txBody>
      </p:sp>
    </p:spTree>
    <p:extLst>
      <p:ext uri="{BB962C8B-B14F-4D97-AF65-F5344CB8AC3E}">
        <p14:creationId xmlns:p14="http://schemas.microsoft.com/office/powerpoint/2010/main" val="26737677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11AB261-E8C7-4878-954B-030EE2A22885}"/>
              </a:ext>
            </a:extLst>
          </p:cNvPr>
          <p:cNvSpPr>
            <a:spLocks noGrp="1"/>
          </p:cNvSpPr>
          <p:nvPr>
            <p:ph sz="quarter" idx="13"/>
          </p:nvPr>
        </p:nvSpPr>
        <p:spPr>
          <a:xfrm>
            <a:off x="770600" y="1600200"/>
            <a:ext cx="10394707" cy="3804515"/>
          </a:xfrm>
        </p:spPr>
        <p:txBody>
          <a:bodyPr>
            <a:noAutofit/>
          </a:bodyPr>
          <a:lstStyle/>
          <a:p>
            <a:pPr marL="342900" indent="0">
              <a:spcBef>
                <a:spcPts val="0"/>
              </a:spcBef>
              <a:buSzPct val="100000"/>
              <a:buAutoNum type="arabicPeriod"/>
            </a:pPr>
            <a:r>
              <a:rPr lang="en-US" sz="1600" cap="none" dirty="0" err="1">
                <a:latin typeface="Arial" panose="020B0604020202020204" pitchFamily="34" charset="0"/>
                <a:cs typeface="Arial" panose="020B0604020202020204" pitchFamily="34" charset="0"/>
              </a:rPr>
              <a:t>Certificat</a:t>
            </a:r>
            <a:r>
              <a:rPr lang="en-US" sz="1600" cap="none" dirty="0">
                <a:latin typeface="Arial" panose="020B0604020202020204" pitchFamily="34" charset="0"/>
                <a:cs typeface="Arial" panose="020B0604020202020204" pitchFamily="34" charset="0"/>
              </a:rPr>
              <a:t> de </a:t>
            </a:r>
            <a:r>
              <a:rPr lang="en-US" sz="1600" cap="none" dirty="0" err="1">
                <a:latin typeface="Arial" panose="020B0604020202020204" pitchFamily="34" charset="0"/>
                <a:cs typeface="Arial" panose="020B0604020202020204" pitchFamily="34" charset="0"/>
              </a:rPr>
              <a:t>naştere</a:t>
            </a:r>
            <a:r>
              <a:rPr lang="en-US" sz="1600" cap="none" dirty="0">
                <a:latin typeface="Arial" panose="020B0604020202020204" pitchFamily="34" charset="0"/>
                <a:cs typeface="Arial" panose="020B0604020202020204" pitchFamily="34" charset="0"/>
              </a:rPr>
              <a:t> (</a:t>
            </a:r>
            <a:r>
              <a:rPr lang="en-US" sz="1600" cap="none" dirty="0" err="1">
                <a:latin typeface="Arial" panose="020B0604020202020204" pitchFamily="34" charset="0"/>
                <a:cs typeface="Arial" panose="020B0604020202020204" pitchFamily="34" charset="0"/>
              </a:rPr>
              <a:t>în</a:t>
            </a:r>
            <a:r>
              <a:rPr lang="en-US" sz="1600" cap="none" dirty="0">
                <a:latin typeface="Arial" panose="020B0604020202020204" pitchFamily="34" charset="0"/>
                <a:cs typeface="Arial" panose="020B0604020202020204" pitchFamily="34" charset="0"/>
              </a:rPr>
              <a:t> original – </a:t>
            </a:r>
            <a:r>
              <a:rPr lang="en-US" sz="1600" cap="none" dirty="0" err="1">
                <a:latin typeface="Arial" panose="020B0604020202020204" pitchFamily="34" charset="0"/>
                <a:cs typeface="Arial" panose="020B0604020202020204" pitchFamily="34" charset="0"/>
              </a:rPr>
              <a:t>copie</a:t>
            </a:r>
            <a:r>
              <a:rPr lang="en-US" sz="1600" cap="none" dirty="0">
                <a:latin typeface="Arial" panose="020B0604020202020204" pitchFamily="34" charset="0"/>
                <a:cs typeface="Arial" panose="020B0604020202020204" pitchFamily="34" charset="0"/>
              </a:rPr>
              <a:t> la </a:t>
            </a:r>
            <a:r>
              <a:rPr lang="en-US" sz="1600" cap="none" dirty="0" err="1">
                <a:latin typeface="Arial" panose="020B0604020202020204" pitchFamily="34" charset="0"/>
                <a:cs typeface="Arial" panose="020B0604020202020204" pitchFamily="34" charset="0"/>
              </a:rPr>
              <a:t>dosar</a:t>
            </a:r>
            <a:r>
              <a:rPr lang="en-US" sz="1600" cap="none" dirty="0">
                <a:latin typeface="Arial" panose="020B0604020202020204" pitchFamily="34" charset="0"/>
                <a:cs typeface="Arial" panose="020B0604020202020204" pitchFamily="34" charset="0"/>
              </a:rPr>
              <a:t>); - </a:t>
            </a:r>
            <a:endParaRPr lang="ro-RO" sz="1600" cap="none" dirty="0">
              <a:latin typeface="Arial" panose="020B0604020202020204" pitchFamily="34" charset="0"/>
              <a:cs typeface="Arial" panose="020B0604020202020204" pitchFamily="34" charset="0"/>
            </a:endParaRPr>
          </a:p>
          <a:p>
            <a:pPr marL="342900" indent="0">
              <a:spcBef>
                <a:spcPts val="0"/>
              </a:spcBef>
              <a:buSzPct val="100000"/>
              <a:buAutoNum type="arabicPeriod"/>
            </a:pPr>
            <a:r>
              <a:rPr lang="en-US" sz="1600" cap="none" dirty="0">
                <a:latin typeface="Arial" panose="020B0604020202020204" pitchFamily="34" charset="0"/>
                <a:cs typeface="Arial" panose="020B0604020202020204" pitchFamily="34" charset="0"/>
              </a:rPr>
              <a:t>Carte de </a:t>
            </a:r>
            <a:r>
              <a:rPr lang="en-US" sz="1600" cap="none" dirty="0" err="1">
                <a:latin typeface="Arial" panose="020B0604020202020204" pitchFamily="34" charset="0"/>
                <a:cs typeface="Arial" panose="020B0604020202020204" pitchFamily="34" charset="0"/>
              </a:rPr>
              <a:t>identitate</a:t>
            </a:r>
            <a:r>
              <a:rPr lang="en-US" sz="1600" cap="none" dirty="0">
                <a:latin typeface="Arial" panose="020B0604020202020204" pitchFamily="34" charset="0"/>
                <a:cs typeface="Arial" panose="020B0604020202020204" pitchFamily="34" charset="0"/>
              </a:rPr>
              <a:t> </a:t>
            </a:r>
            <a:r>
              <a:rPr lang="en-US" sz="1600" cap="none" dirty="0" err="1">
                <a:latin typeface="Arial" panose="020B0604020202020204" pitchFamily="34" charset="0"/>
                <a:cs typeface="Arial" panose="020B0604020202020204" pitchFamily="34" charset="0"/>
              </a:rPr>
              <a:t>sau</a:t>
            </a:r>
            <a:r>
              <a:rPr lang="en-US" sz="1600" cap="none" dirty="0">
                <a:latin typeface="Arial" panose="020B0604020202020204" pitchFamily="34" charset="0"/>
                <a:cs typeface="Arial" panose="020B0604020202020204" pitchFamily="34" charset="0"/>
              </a:rPr>
              <a:t> </a:t>
            </a:r>
            <a:r>
              <a:rPr lang="en-US" sz="1600" cap="none" dirty="0" err="1">
                <a:latin typeface="Arial" panose="020B0604020202020204" pitchFamily="34" charset="0"/>
                <a:cs typeface="Arial" panose="020B0604020202020204" pitchFamily="34" charset="0"/>
              </a:rPr>
              <a:t>paşaport</a:t>
            </a:r>
            <a:r>
              <a:rPr lang="en-US" sz="1600" cap="none" dirty="0">
                <a:latin typeface="Arial" panose="020B0604020202020204" pitchFamily="34" charset="0"/>
                <a:cs typeface="Arial" panose="020B0604020202020204" pitchFamily="34" charset="0"/>
              </a:rPr>
              <a:t> (</a:t>
            </a:r>
            <a:r>
              <a:rPr lang="en-US" sz="1600" cap="none" dirty="0" err="1">
                <a:latin typeface="Arial" panose="020B0604020202020204" pitchFamily="34" charset="0"/>
                <a:cs typeface="Arial" panose="020B0604020202020204" pitchFamily="34" charset="0"/>
              </a:rPr>
              <a:t>în</a:t>
            </a:r>
            <a:r>
              <a:rPr lang="en-US" sz="1600" cap="none" dirty="0">
                <a:latin typeface="Arial" panose="020B0604020202020204" pitchFamily="34" charset="0"/>
                <a:cs typeface="Arial" panose="020B0604020202020204" pitchFamily="34" charset="0"/>
              </a:rPr>
              <a:t> original – </a:t>
            </a:r>
            <a:r>
              <a:rPr lang="en-US" sz="1600" cap="none" dirty="0" err="1">
                <a:latin typeface="Arial" panose="020B0604020202020204" pitchFamily="34" charset="0"/>
                <a:cs typeface="Arial" panose="020B0604020202020204" pitchFamily="34" charset="0"/>
              </a:rPr>
              <a:t>copie</a:t>
            </a:r>
            <a:r>
              <a:rPr lang="en-US" sz="1600" cap="none" dirty="0">
                <a:latin typeface="Arial" panose="020B0604020202020204" pitchFamily="34" charset="0"/>
                <a:cs typeface="Arial" panose="020B0604020202020204" pitchFamily="34" charset="0"/>
              </a:rPr>
              <a:t> la </a:t>
            </a:r>
            <a:r>
              <a:rPr lang="en-US" sz="1600" cap="none" dirty="0" err="1">
                <a:latin typeface="Arial" panose="020B0604020202020204" pitchFamily="34" charset="0"/>
                <a:cs typeface="Arial" panose="020B0604020202020204" pitchFamily="34" charset="0"/>
              </a:rPr>
              <a:t>dosar</a:t>
            </a:r>
            <a:r>
              <a:rPr lang="en-US" sz="1600" cap="none" dirty="0">
                <a:latin typeface="Arial" panose="020B0604020202020204" pitchFamily="34" charset="0"/>
                <a:cs typeface="Arial" panose="020B0604020202020204" pitchFamily="34" charset="0"/>
              </a:rPr>
              <a:t>); </a:t>
            </a:r>
            <a:endParaRPr lang="ro-RO" sz="1600" cap="none" dirty="0">
              <a:latin typeface="Arial" panose="020B0604020202020204" pitchFamily="34" charset="0"/>
              <a:cs typeface="Arial" panose="020B0604020202020204" pitchFamily="34" charset="0"/>
            </a:endParaRPr>
          </a:p>
          <a:p>
            <a:pPr marL="342900" indent="0">
              <a:spcBef>
                <a:spcPts val="0"/>
              </a:spcBef>
              <a:buSzPct val="100000"/>
              <a:buAutoNum type="arabicPeriod"/>
            </a:pPr>
            <a:r>
              <a:rPr lang="en-US" sz="1600" cap="none" dirty="0">
                <a:latin typeface="Arial" panose="020B0604020202020204" pitchFamily="34" charset="0"/>
                <a:cs typeface="Arial" panose="020B0604020202020204" pitchFamily="34" charset="0"/>
              </a:rPr>
              <a:t>3 </a:t>
            </a:r>
            <a:r>
              <a:rPr lang="en-US" sz="1600" cap="none" dirty="0" err="1">
                <a:latin typeface="Arial" panose="020B0604020202020204" pitchFamily="34" charset="0"/>
                <a:cs typeface="Arial" panose="020B0604020202020204" pitchFamily="34" charset="0"/>
              </a:rPr>
              <a:t>fotografii</a:t>
            </a:r>
            <a:r>
              <a:rPr lang="en-US" sz="1600" cap="none" dirty="0">
                <a:latin typeface="Arial" panose="020B0604020202020204" pitchFamily="34" charset="0"/>
                <a:cs typeface="Arial" panose="020B0604020202020204" pitchFamily="34" charset="0"/>
              </a:rPr>
              <a:t> color – </a:t>
            </a:r>
            <a:r>
              <a:rPr lang="en-US" sz="1600" cap="none" dirty="0" err="1">
                <a:latin typeface="Arial" panose="020B0604020202020204" pitchFamily="34" charset="0"/>
                <a:cs typeface="Arial" panose="020B0604020202020204" pitchFamily="34" charset="0"/>
              </a:rPr>
              <a:t>dimensiune</a:t>
            </a:r>
            <a:r>
              <a:rPr lang="en-US" sz="1600" cap="none" dirty="0">
                <a:latin typeface="Arial" panose="020B0604020202020204" pitchFamily="34" charset="0"/>
                <a:cs typeface="Arial" panose="020B0604020202020204" pitchFamily="34" charset="0"/>
              </a:rPr>
              <a:t> 3x4 cm (</a:t>
            </a:r>
            <a:r>
              <a:rPr lang="en-US" sz="1600" cap="none" dirty="0" err="1">
                <a:latin typeface="Arial" panose="020B0604020202020204" pitchFamily="34" charset="0"/>
                <a:cs typeface="Arial" panose="020B0604020202020204" pitchFamily="34" charset="0"/>
              </a:rPr>
              <a:t>rămân</a:t>
            </a:r>
            <a:r>
              <a:rPr lang="en-US" sz="1600" cap="none" dirty="0">
                <a:latin typeface="Arial" panose="020B0604020202020204" pitchFamily="34" charset="0"/>
                <a:cs typeface="Arial" panose="020B0604020202020204" pitchFamily="34" charset="0"/>
              </a:rPr>
              <a:t> la </a:t>
            </a:r>
            <a:r>
              <a:rPr lang="en-US" sz="1600" cap="none" dirty="0" err="1">
                <a:latin typeface="Arial" panose="020B0604020202020204" pitchFamily="34" charset="0"/>
                <a:cs typeface="Arial" panose="020B0604020202020204" pitchFamily="34" charset="0"/>
              </a:rPr>
              <a:t>dosar</a:t>
            </a:r>
            <a:r>
              <a:rPr lang="en-US" sz="1600" cap="none" dirty="0">
                <a:latin typeface="Arial" panose="020B0604020202020204" pitchFamily="34" charset="0"/>
                <a:cs typeface="Arial" panose="020B0604020202020204" pitchFamily="34" charset="0"/>
              </a:rPr>
              <a:t>); </a:t>
            </a:r>
            <a:endParaRPr lang="ro-RO" sz="1600" cap="none" dirty="0">
              <a:latin typeface="Arial" panose="020B0604020202020204" pitchFamily="34" charset="0"/>
              <a:cs typeface="Arial" panose="020B0604020202020204" pitchFamily="34" charset="0"/>
            </a:endParaRPr>
          </a:p>
          <a:p>
            <a:pPr marL="342900" indent="0">
              <a:spcBef>
                <a:spcPts val="0"/>
              </a:spcBef>
              <a:buSzPct val="100000"/>
              <a:buFontTx/>
              <a:buAutoNum type="arabicPeriod"/>
            </a:pPr>
            <a:r>
              <a:rPr lang="en-US" sz="1600" cap="none" dirty="0">
                <a:latin typeface="Arial" panose="020B0604020202020204" pitchFamily="34" charset="0"/>
                <a:cs typeface="Arial" panose="020B0604020202020204" pitchFamily="34" charset="0"/>
              </a:rPr>
              <a:t>Diploma de BAC </a:t>
            </a:r>
            <a:r>
              <a:rPr lang="en-US" sz="1600" cap="none" dirty="0" err="1">
                <a:latin typeface="Arial" panose="020B0604020202020204" pitchFamily="34" charset="0"/>
                <a:cs typeface="Arial" panose="020B0604020202020204" pitchFamily="34" charset="0"/>
              </a:rPr>
              <a:t>însoţită</a:t>
            </a:r>
            <a:r>
              <a:rPr lang="en-US" sz="1600" cap="none" dirty="0">
                <a:latin typeface="Arial" panose="020B0604020202020204" pitchFamily="34" charset="0"/>
                <a:cs typeface="Arial" panose="020B0604020202020204" pitchFamily="34" charset="0"/>
              </a:rPr>
              <a:t> de </a:t>
            </a:r>
            <a:r>
              <a:rPr lang="en-US" sz="1600" cap="none" dirty="0" err="1">
                <a:latin typeface="Arial" panose="020B0604020202020204" pitchFamily="34" charset="0"/>
                <a:cs typeface="Arial" panose="020B0604020202020204" pitchFamily="34" charset="0"/>
              </a:rPr>
              <a:t>foia</a:t>
            </a:r>
            <a:r>
              <a:rPr lang="en-US" sz="1600" cap="none" dirty="0">
                <a:latin typeface="Arial" panose="020B0604020202020204" pitchFamily="34" charset="0"/>
                <a:cs typeface="Arial" panose="020B0604020202020204" pitchFamily="34" charset="0"/>
              </a:rPr>
              <a:t> </a:t>
            </a:r>
            <a:r>
              <a:rPr lang="en-US" sz="1600" cap="none" dirty="0" err="1">
                <a:latin typeface="Arial" panose="020B0604020202020204" pitchFamily="34" charset="0"/>
                <a:cs typeface="Arial" panose="020B0604020202020204" pitchFamily="34" charset="0"/>
              </a:rPr>
              <a:t>matricolă</a:t>
            </a:r>
            <a:r>
              <a:rPr lang="en-US" sz="1600" cap="none" dirty="0">
                <a:latin typeface="Arial" panose="020B0604020202020204" pitchFamily="34" charset="0"/>
                <a:cs typeface="Arial" panose="020B0604020202020204" pitchFamily="34" charset="0"/>
              </a:rPr>
              <a:t> (</a:t>
            </a:r>
            <a:r>
              <a:rPr lang="en-US" sz="1600" cap="none" dirty="0" err="1">
                <a:latin typeface="Arial" panose="020B0604020202020204" pitchFamily="34" charset="0"/>
                <a:cs typeface="Arial" panose="020B0604020202020204" pitchFamily="34" charset="0"/>
              </a:rPr>
              <a:t>în</a:t>
            </a:r>
            <a:r>
              <a:rPr lang="en-US" sz="1600" cap="none" dirty="0">
                <a:latin typeface="Arial" panose="020B0604020202020204" pitchFamily="34" charset="0"/>
                <a:cs typeface="Arial" panose="020B0604020202020204" pitchFamily="34" charset="0"/>
              </a:rPr>
              <a:t> original – </a:t>
            </a:r>
            <a:r>
              <a:rPr lang="en-US" sz="1600" cap="none" dirty="0" err="1">
                <a:latin typeface="Arial" panose="020B0604020202020204" pitchFamily="34" charset="0"/>
                <a:cs typeface="Arial" panose="020B0604020202020204" pitchFamily="34" charset="0"/>
              </a:rPr>
              <a:t>rămâne</a:t>
            </a:r>
            <a:r>
              <a:rPr lang="en-US" sz="1600" cap="none" dirty="0">
                <a:latin typeface="Arial" panose="020B0604020202020204" pitchFamily="34" charset="0"/>
                <a:cs typeface="Arial" panose="020B0604020202020204" pitchFamily="34" charset="0"/>
              </a:rPr>
              <a:t> la </a:t>
            </a:r>
            <a:r>
              <a:rPr lang="en-US" sz="1600" cap="none" dirty="0" err="1">
                <a:latin typeface="Arial" panose="020B0604020202020204" pitchFamily="34" charset="0"/>
                <a:cs typeface="Arial" panose="020B0604020202020204" pitchFamily="34" charset="0"/>
              </a:rPr>
              <a:t>dosar</a:t>
            </a:r>
            <a:r>
              <a:rPr lang="en-US" sz="1600" cap="none" dirty="0">
                <a:latin typeface="Arial" panose="020B0604020202020204" pitchFamily="34" charset="0"/>
                <a:cs typeface="Arial" panose="020B0604020202020204" pitchFamily="34" charset="0"/>
              </a:rPr>
              <a:t>);</a:t>
            </a:r>
            <a:endParaRPr lang="ro-RO" sz="1600" cap="none" dirty="0">
              <a:latin typeface="Arial" panose="020B0604020202020204" pitchFamily="34" charset="0"/>
              <a:cs typeface="Arial" panose="020B0604020202020204" pitchFamily="34" charset="0"/>
            </a:endParaRPr>
          </a:p>
          <a:p>
            <a:pPr marL="342900" indent="0">
              <a:spcBef>
                <a:spcPts val="0"/>
              </a:spcBef>
              <a:buSzPct val="100000"/>
              <a:buAutoNum type="arabicPeriod"/>
            </a:pPr>
            <a:r>
              <a:rPr lang="en-US" sz="1600" cap="none" dirty="0" err="1">
                <a:latin typeface="Arial" panose="020B0604020202020204" pitchFamily="34" charset="0"/>
                <a:cs typeface="Arial" panose="020B0604020202020204" pitchFamily="34" charset="0"/>
              </a:rPr>
              <a:t>Documente</a:t>
            </a:r>
            <a:r>
              <a:rPr lang="en-US" sz="1600" cap="none" dirty="0">
                <a:latin typeface="Arial" panose="020B0604020202020204" pitchFamily="34" charset="0"/>
                <a:cs typeface="Arial" panose="020B0604020202020204" pitchFamily="34" charset="0"/>
              </a:rPr>
              <a:t> care </a:t>
            </a:r>
            <a:r>
              <a:rPr lang="en-US" sz="1600" cap="none" dirty="0" err="1">
                <a:latin typeface="Arial" panose="020B0604020202020204" pitchFamily="34" charset="0"/>
                <a:cs typeface="Arial" panose="020B0604020202020204" pitchFamily="34" charset="0"/>
              </a:rPr>
              <a:t>să</a:t>
            </a:r>
            <a:r>
              <a:rPr lang="en-US" sz="1600" cap="none" dirty="0">
                <a:latin typeface="Arial" panose="020B0604020202020204" pitchFamily="34" charset="0"/>
                <a:cs typeface="Arial" panose="020B0604020202020204" pitchFamily="34" charset="0"/>
              </a:rPr>
              <a:t> </a:t>
            </a:r>
            <a:r>
              <a:rPr lang="en-US" sz="1600" cap="none" dirty="0" err="1">
                <a:latin typeface="Arial" panose="020B0604020202020204" pitchFamily="34" charset="0"/>
                <a:cs typeface="Arial" panose="020B0604020202020204" pitchFamily="34" charset="0"/>
              </a:rPr>
              <a:t>ateste</a:t>
            </a:r>
            <a:r>
              <a:rPr lang="en-US" sz="1600" cap="none" dirty="0">
                <a:latin typeface="Arial" panose="020B0604020202020204" pitchFamily="34" charset="0"/>
                <a:cs typeface="Arial" panose="020B0604020202020204" pitchFamily="34" charset="0"/>
              </a:rPr>
              <a:t> </a:t>
            </a:r>
            <a:r>
              <a:rPr lang="en-US" sz="1600" cap="none" dirty="0" err="1">
                <a:latin typeface="Arial" panose="020B0604020202020204" pitchFamily="34" charset="0"/>
                <a:cs typeface="Arial" panose="020B0604020202020204" pitchFamily="34" charset="0"/>
              </a:rPr>
              <a:t>rezultatele</a:t>
            </a:r>
            <a:r>
              <a:rPr lang="en-US" sz="1600" cap="none" dirty="0">
                <a:latin typeface="Arial" panose="020B0604020202020204" pitchFamily="34" charset="0"/>
                <a:cs typeface="Arial" panose="020B0604020202020204" pitchFamily="34" charset="0"/>
              </a:rPr>
              <a:t> </a:t>
            </a:r>
            <a:r>
              <a:rPr lang="en-US" sz="1600" cap="none" dirty="0" err="1">
                <a:latin typeface="Arial" panose="020B0604020202020204" pitchFamily="34" charset="0"/>
                <a:cs typeface="Arial" panose="020B0604020202020204" pitchFamily="34" charset="0"/>
              </a:rPr>
              <a:t>obţinute</a:t>
            </a:r>
            <a:r>
              <a:rPr lang="en-US" sz="1600" cap="none" dirty="0">
                <a:latin typeface="Arial" panose="020B0604020202020204" pitchFamily="34" charset="0"/>
                <a:cs typeface="Arial" panose="020B0604020202020204" pitchFamily="34" charset="0"/>
              </a:rPr>
              <a:t> la </a:t>
            </a:r>
            <a:r>
              <a:rPr lang="en-US" sz="1600" cap="none" dirty="0" err="1">
                <a:latin typeface="Arial" panose="020B0604020202020204" pitchFamily="34" charset="0"/>
                <a:cs typeface="Arial" panose="020B0604020202020204" pitchFamily="34" charset="0"/>
              </a:rPr>
              <a:t>concursurile</a:t>
            </a:r>
            <a:r>
              <a:rPr lang="en-US" sz="1600" cap="none" dirty="0">
                <a:latin typeface="Arial" panose="020B0604020202020204" pitchFamily="34" charset="0"/>
                <a:cs typeface="Arial" panose="020B0604020202020204" pitchFamily="34" charset="0"/>
              </a:rPr>
              <a:t> considerate la </a:t>
            </a:r>
            <a:r>
              <a:rPr lang="en-US" sz="1600" cap="none" dirty="0" err="1">
                <a:latin typeface="Arial" panose="020B0604020202020204" pitchFamily="34" charset="0"/>
                <a:cs typeface="Arial" panose="020B0604020202020204" pitchFamily="34" charset="0"/>
              </a:rPr>
              <a:t>înscriere</a:t>
            </a:r>
            <a:r>
              <a:rPr lang="en-US" sz="1600" cap="none" dirty="0">
                <a:latin typeface="Arial" panose="020B0604020202020204" pitchFamily="34" charset="0"/>
                <a:cs typeface="Arial" panose="020B0604020202020204" pitchFamily="34" charset="0"/>
              </a:rPr>
              <a:t> (</a:t>
            </a:r>
            <a:r>
              <a:rPr lang="en-US" sz="1600" cap="none" dirty="0" err="1">
                <a:latin typeface="Arial" panose="020B0604020202020204" pitchFamily="34" charset="0"/>
                <a:cs typeface="Arial" panose="020B0604020202020204" pitchFamily="34" charset="0"/>
              </a:rPr>
              <a:t>în</a:t>
            </a:r>
            <a:r>
              <a:rPr lang="en-US" sz="1600" cap="none" dirty="0">
                <a:latin typeface="Arial" panose="020B0604020202020204" pitchFamily="34" charset="0"/>
                <a:cs typeface="Arial" panose="020B0604020202020204" pitchFamily="34" charset="0"/>
              </a:rPr>
              <a:t> original – </a:t>
            </a:r>
            <a:r>
              <a:rPr lang="en-US" sz="1600" cap="none" dirty="0" err="1">
                <a:latin typeface="Arial" panose="020B0604020202020204" pitchFamily="34" charset="0"/>
                <a:cs typeface="Arial" panose="020B0604020202020204" pitchFamily="34" charset="0"/>
              </a:rPr>
              <a:t>copie</a:t>
            </a:r>
            <a:r>
              <a:rPr lang="en-US" sz="1600" cap="none" dirty="0">
                <a:latin typeface="Arial" panose="020B0604020202020204" pitchFamily="34" charset="0"/>
                <a:cs typeface="Arial" panose="020B0604020202020204" pitchFamily="34" charset="0"/>
              </a:rPr>
              <a:t> la </a:t>
            </a:r>
            <a:r>
              <a:rPr lang="en-US" sz="1600" cap="none" dirty="0" err="1">
                <a:latin typeface="Arial" panose="020B0604020202020204" pitchFamily="34" charset="0"/>
                <a:cs typeface="Arial" panose="020B0604020202020204" pitchFamily="34" charset="0"/>
              </a:rPr>
              <a:t>dosar</a:t>
            </a:r>
            <a:r>
              <a:rPr lang="en-US" sz="1600" cap="none" dirty="0">
                <a:latin typeface="Arial" panose="020B0604020202020204" pitchFamily="34" charset="0"/>
                <a:cs typeface="Arial" panose="020B0604020202020204" pitchFamily="34" charset="0"/>
              </a:rPr>
              <a:t>); </a:t>
            </a:r>
            <a:endParaRPr lang="ro-RO" sz="1600" cap="none" dirty="0">
              <a:latin typeface="Arial" panose="020B0604020202020204" pitchFamily="34" charset="0"/>
              <a:cs typeface="Arial" panose="020B0604020202020204" pitchFamily="34" charset="0"/>
            </a:endParaRPr>
          </a:p>
          <a:p>
            <a:pPr marL="342900" indent="0">
              <a:spcBef>
                <a:spcPts val="0"/>
              </a:spcBef>
              <a:buSzPct val="100000"/>
              <a:buAutoNum type="arabicPeriod"/>
            </a:pPr>
            <a:r>
              <a:rPr lang="en-US" sz="1600" cap="none" dirty="0" err="1">
                <a:latin typeface="Arial" panose="020B0604020202020204" pitchFamily="34" charset="0"/>
                <a:cs typeface="Arial" panose="020B0604020202020204" pitchFamily="34" charset="0"/>
              </a:rPr>
              <a:t>Dovada</a:t>
            </a:r>
            <a:r>
              <a:rPr lang="en-US" sz="1600" cap="none" dirty="0">
                <a:latin typeface="Arial" panose="020B0604020202020204" pitchFamily="34" charset="0"/>
                <a:cs typeface="Arial" panose="020B0604020202020204" pitchFamily="34" charset="0"/>
              </a:rPr>
              <a:t> </a:t>
            </a:r>
            <a:r>
              <a:rPr lang="en-US" sz="1600" cap="none" dirty="0" err="1">
                <a:latin typeface="Arial" panose="020B0604020202020204" pitchFamily="34" charset="0"/>
                <a:cs typeface="Arial" panose="020B0604020202020204" pitchFamily="34" charset="0"/>
              </a:rPr>
              <a:t>achitării</a:t>
            </a:r>
            <a:r>
              <a:rPr lang="en-US" sz="1600" cap="none" dirty="0">
                <a:latin typeface="Arial" panose="020B0604020202020204" pitchFamily="34" charset="0"/>
                <a:cs typeface="Arial" panose="020B0604020202020204" pitchFamily="34" charset="0"/>
              </a:rPr>
              <a:t> </a:t>
            </a:r>
            <a:r>
              <a:rPr lang="en-US" sz="1600" cap="none" dirty="0" err="1">
                <a:latin typeface="Arial" panose="020B0604020202020204" pitchFamily="34" charset="0"/>
                <a:cs typeface="Arial" panose="020B0604020202020204" pitchFamily="34" charset="0"/>
              </a:rPr>
              <a:t>taxei</a:t>
            </a:r>
            <a:r>
              <a:rPr lang="en-US" sz="1600" cap="none" dirty="0">
                <a:latin typeface="Arial" panose="020B0604020202020204" pitchFamily="34" charset="0"/>
                <a:cs typeface="Arial" panose="020B0604020202020204" pitchFamily="34" charset="0"/>
              </a:rPr>
              <a:t> de </a:t>
            </a:r>
            <a:r>
              <a:rPr lang="en-US" sz="1600" cap="none" dirty="0" err="1">
                <a:latin typeface="Arial" panose="020B0604020202020204" pitchFamily="34" charset="0"/>
                <a:cs typeface="Arial" panose="020B0604020202020204" pitchFamily="34" charset="0"/>
              </a:rPr>
              <a:t>înscriere</a:t>
            </a:r>
            <a:r>
              <a:rPr lang="en-US" sz="1600" cap="none" dirty="0">
                <a:latin typeface="Arial" panose="020B0604020202020204" pitchFamily="34" charset="0"/>
                <a:cs typeface="Arial" panose="020B0604020202020204" pitchFamily="34" charset="0"/>
              </a:rPr>
              <a:t> </a:t>
            </a:r>
            <a:r>
              <a:rPr lang="en-US" sz="1600" cap="none" dirty="0" err="1">
                <a:latin typeface="Arial" panose="020B0604020202020204" pitchFamily="34" charset="0"/>
                <a:cs typeface="Arial" panose="020B0604020202020204" pitchFamily="34" charset="0"/>
              </a:rPr>
              <a:t>sau</a:t>
            </a:r>
            <a:r>
              <a:rPr lang="en-US" sz="1600" cap="none" dirty="0">
                <a:latin typeface="Arial" panose="020B0604020202020204" pitchFamily="34" charset="0"/>
                <a:cs typeface="Arial" panose="020B0604020202020204" pitchFamily="34" charset="0"/>
              </a:rPr>
              <a:t> </a:t>
            </a:r>
            <a:r>
              <a:rPr lang="en-US" sz="1600" cap="none" dirty="0" err="1">
                <a:latin typeface="Arial" panose="020B0604020202020204" pitchFamily="34" charset="0"/>
                <a:cs typeface="Arial" panose="020B0604020202020204" pitchFamily="34" charset="0"/>
              </a:rPr>
              <a:t>dovada</a:t>
            </a:r>
            <a:r>
              <a:rPr lang="en-US" sz="1600" cap="none" dirty="0">
                <a:latin typeface="Arial" panose="020B0604020202020204" pitchFamily="34" charset="0"/>
                <a:cs typeface="Arial" panose="020B0604020202020204" pitchFamily="34" charset="0"/>
              </a:rPr>
              <a:t> </a:t>
            </a:r>
            <a:r>
              <a:rPr lang="en-US" sz="1600" cap="none" dirty="0" err="1">
                <a:latin typeface="Arial" panose="020B0604020202020204" pitchFamily="34" charset="0"/>
                <a:cs typeface="Arial" panose="020B0604020202020204" pitchFamily="34" charset="0"/>
              </a:rPr>
              <a:t>scutirii</a:t>
            </a:r>
            <a:r>
              <a:rPr lang="en-US" sz="1600" cap="none" dirty="0">
                <a:latin typeface="Arial" panose="020B0604020202020204" pitchFamily="34" charset="0"/>
                <a:cs typeface="Arial" panose="020B0604020202020204" pitchFamily="34" charset="0"/>
              </a:rPr>
              <a:t> de </a:t>
            </a:r>
            <a:r>
              <a:rPr lang="en-US" sz="1600" cap="none" dirty="0" err="1">
                <a:latin typeface="Arial" panose="020B0604020202020204" pitchFamily="34" charset="0"/>
                <a:cs typeface="Arial" panose="020B0604020202020204" pitchFamily="34" charset="0"/>
              </a:rPr>
              <a:t>plata</a:t>
            </a:r>
            <a:r>
              <a:rPr lang="en-US" sz="1600" cap="none" dirty="0">
                <a:latin typeface="Arial" panose="020B0604020202020204" pitchFamily="34" charset="0"/>
                <a:cs typeface="Arial" panose="020B0604020202020204" pitchFamily="34" charset="0"/>
              </a:rPr>
              <a:t> </a:t>
            </a:r>
            <a:r>
              <a:rPr lang="en-US" sz="1600" cap="none" dirty="0" err="1">
                <a:latin typeface="Arial" panose="020B0604020202020204" pitchFamily="34" charset="0"/>
                <a:cs typeface="Arial" panose="020B0604020202020204" pitchFamily="34" charset="0"/>
              </a:rPr>
              <a:t>taxei</a:t>
            </a:r>
            <a:r>
              <a:rPr lang="en-US" sz="1600" cap="none" dirty="0">
                <a:latin typeface="Arial" panose="020B0604020202020204" pitchFamily="34" charset="0"/>
                <a:cs typeface="Arial" panose="020B0604020202020204" pitchFamily="34" charset="0"/>
              </a:rPr>
              <a:t> (</a:t>
            </a:r>
            <a:r>
              <a:rPr lang="en-US" sz="1600" cap="none" dirty="0" err="1">
                <a:latin typeface="Arial" panose="020B0604020202020204" pitchFamily="34" charset="0"/>
                <a:cs typeface="Arial" panose="020B0604020202020204" pitchFamily="34" charset="0"/>
              </a:rPr>
              <a:t>în</a:t>
            </a:r>
            <a:r>
              <a:rPr lang="en-US" sz="1600" cap="none" dirty="0">
                <a:latin typeface="Arial" panose="020B0604020202020204" pitchFamily="34" charset="0"/>
                <a:cs typeface="Arial" panose="020B0604020202020204" pitchFamily="34" charset="0"/>
              </a:rPr>
              <a:t> original – </a:t>
            </a:r>
            <a:r>
              <a:rPr lang="en-US" sz="1600" cap="none" dirty="0" err="1">
                <a:latin typeface="Arial" panose="020B0604020202020204" pitchFamily="34" charset="0"/>
                <a:cs typeface="Arial" panose="020B0604020202020204" pitchFamily="34" charset="0"/>
              </a:rPr>
              <a:t>rămâne</a:t>
            </a:r>
            <a:r>
              <a:rPr lang="en-US" sz="1600" cap="none" dirty="0">
                <a:latin typeface="Arial" panose="020B0604020202020204" pitchFamily="34" charset="0"/>
                <a:cs typeface="Arial" panose="020B0604020202020204" pitchFamily="34" charset="0"/>
              </a:rPr>
              <a:t> la </a:t>
            </a:r>
            <a:r>
              <a:rPr lang="en-US" sz="1600" cap="none" dirty="0" err="1">
                <a:latin typeface="Arial" panose="020B0604020202020204" pitchFamily="34" charset="0"/>
                <a:cs typeface="Arial" panose="020B0604020202020204" pitchFamily="34" charset="0"/>
              </a:rPr>
              <a:t>dosar</a:t>
            </a:r>
            <a:r>
              <a:rPr lang="en-US" sz="1600" cap="none" dirty="0">
                <a:latin typeface="Arial" panose="020B0604020202020204" pitchFamily="34" charset="0"/>
                <a:cs typeface="Arial" panose="020B0604020202020204" pitchFamily="34" charset="0"/>
              </a:rPr>
              <a:t>); </a:t>
            </a:r>
            <a:endParaRPr lang="ro-RO" sz="1600" cap="none" dirty="0">
              <a:latin typeface="Arial" panose="020B0604020202020204" pitchFamily="34" charset="0"/>
              <a:cs typeface="Arial" panose="020B0604020202020204" pitchFamily="34" charset="0"/>
            </a:endParaRPr>
          </a:p>
          <a:p>
            <a:pPr marL="342900" indent="0">
              <a:spcBef>
                <a:spcPts val="0"/>
              </a:spcBef>
              <a:buSzPct val="100000"/>
              <a:buAutoNum type="arabicPeriod"/>
            </a:pPr>
            <a:r>
              <a:rPr lang="en-US" sz="1600" cap="none" dirty="0" err="1">
                <a:latin typeface="Arial" panose="020B0604020202020204" pitchFamily="34" charset="0"/>
                <a:cs typeface="Arial" panose="020B0604020202020204" pitchFamily="34" charset="0"/>
              </a:rPr>
              <a:t>Cerere</a:t>
            </a:r>
            <a:r>
              <a:rPr lang="en-US" sz="1600" cap="none" dirty="0">
                <a:latin typeface="Arial" panose="020B0604020202020204" pitchFamily="34" charset="0"/>
                <a:cs typeface="Arial" panose="020B0604020202020204" pitchFamily="34" charset="0"/>
              </a:rPr>
              <a:t> de </a:t>
            </a:r>
            <a:r>
              <a:rPr lang="en-US" sz="1600" cap="none" dirty="0" err="1">
                <a:latin typeface="Arial" panose="020B0604020202020204" pitchFamily="34" charset="0"/>
                <a:cs typeface="Arial" panose="020B0604020202020204" pitchFamily="34" charset="0"/>
              </a:rPr>
              <a:t>înscriere</a:t>
            </a:r>
            <a:r>
              <a:rPr lang="en-US" sz="1600" cap="none" dirty="0">
                <a:latin typeface="Arial" panose="020B0604020202020204" pitchFamily="34" charset="0"/>
                <a:cs typeface="Arial" panose="020B0604020202020204" pitchFamily="34" charset="0"/>
              </a:rPr>
              <a:t> </a:t>
            </a:r>
            <a:r>
              <a:rPr lang="en-US" sz="1600" cap="none" dirty="0" err="1">
                <a:latin typeface="Arial" panose="020B0604020202020204" pitchFamily="34" charset="0"/>
                <a:cs typeface="Arial" panose="020B0604020202020204" pitchFamily="34" charset="0"/>
              </a:rPr>
              <a:t>semnată</a:t>
            </a:r>
            <a:r>
              <a:rPr lang="en-US" sz="1600" cap="none" dirty="0">
                <a:latin typeface="Arial" panose="020B0604020202020204" pitchFamily="34" charset="0"/>
                <a:cs typeface="Arial" panose="020B0604020202020204" pitchFamily="34" charset="0"/>
              </a:rPr>
              <a:t> (</a:t>
            </a:r>
            <a:r>
              <a:rPr lang="en-US" sz="1600" cap="none" dirty="0" err="1">
                <a:latin typeface="Arial" panose="020B0604020202020204" pitchFamily="34" charset="0"/>
                <a:cs typeface="Arial" panose="020B0604020202020204" pitchFamily="34" charset="0"/>
              </a:rPr>
              <a:t>în</a:t>
            </a:r>
            <a:r>
              <a:rPr lang="en-US" sz="1600" cap="none" dirty="0">
                <a:latin typeface="Arial" panose="020B0604020202020204" pitchFamily="34" charset="0"/>
                <a:cs typeface="Arial" panose="020B0604020202020204" pitchFamily="34" charset="0"/>
              </a:rPr>
              <a:t> original – </a:t>
            </a:r>
            <a:r>
              <a:rPr lang="en-US" sz="1600" cap="none" dirty="0" err="1">
                <a:latin typeface="Arial" panose="020B0604020202020204" pitchFamily="34" charset="0"/>
                <a:cs typeface="Arial" panose="020B0604020202020204" pitchFamily="34" charset="0"/>
              </a:rPr>
              <a:t>rămâne</a:t>
            </a:r>
            <a:r>
              <a:rPr lang="en-US" sz="1600" cap="none" dirty="0">
                <a:latin typeface="Arial" panose="020B0604020202020204" pitchFamily="34" charset="0"/>
                <a:cs typeface="Arial" panose="020B0604020202020204" pitchFamily="34" charset="0"/>
              </a:rPr>
              <a:t> la </a:t>
            </a:r>
            <a:r>
              <a:rPr lang="en-US" sz="1600" cap="none" dirty="0" err="1">
                <a:latin typeface="Arial" panose="020B0604020202020204" pitchFamily="34" charset="0"/>
                <a:cs typeface="Arial" panose="020B0604020202020204" pitchFamily="34" charset="0"/>
              </a:rPr>
              <a:t>dosar</a:t>
            </a:r>
            <a:r>
              <a:rPr lang="en-US" sz="1600" cap="none" dirty="0">
                <a:latin typeface="Arial" panose="020B0604020202020204" pitchFamily="34" charset="0"/>
                <a:cs typeface="Arial" panose="020B0604020202020204" pitchFamily="34" charset="0"/>
              </a:rPr>
              <a:t>); - </a:t>
            </a:r>
            <a:endParaRPr lang="ro-RO" sz="1600" cap="none" dirty="0">
              <a:latin typeface="Arial" panose="020B0604020202020204" pitchFamily="34" charset="0"/>
              <a:cs typeface="Arial" panose="020B0604020202020204" pitchFamily="34" charset="0"/>
            </a:endParaRPr>
          </a:p>
          <a:p>
            <a:pPr marL="342900" indent="0">
              <a:spcBef>
                <a:spcPts val="0"/>
              </a:spcBef>
              <a:buSzPct val="100000"/>
              <a:buAutoNum type="arabicPeriod"/>
            </a:pPr>
            <a:r>
              <a:rPr lang="en-US" sz="1600" cap="none" dirty="0" err="1">
                <a:latin typeface="Arial" panose="020B0604020202020204" pitchFamily="34" charset="0"/>
                <a:cs typeface="Arial" panose="020B0604020202020204" pitchFamily="34" charset="0"/>
              </a:rPr>
              <a:t>Declaraţie</a:t>
            </a:r>
            <a:r>
              <a:rPr lang="en-US" sz="1600" cap="none" dirty="0">
                <a:latin typeface="Arial" panose="020B0604020202020204" pitchFamily="34" charset="0"/>
                <a:cs typeface="Arial" panose="020B0604020202020204" pitchFamily="34" charset="0"/>
              </a:rPr>
              <a:t> pe </a:t>
            </a:r>
            <a:r>
              <a:rPr lang="en-US" sz="1600" cap="none" dirty="0" err="1">
                <a:latin typeface="Arial" panose="020B0604020202020204" pitchFamily="34" charset="0"/>
                <a:cs typeface="Arial" panose="020B0604020202020204" pitchFamily="34" charset="0"/>
              </a:rPr>
              <a:t>proprie</a:t>
            </a:r>
            <a:r>
              <a:rPr lang="en-US" sz="1600" cap="none" dirty="0">
                <a:latin typeface="Arial" panose="020B0604020202020204" pitchFamily="34" charset="0"/>
                <a:cs typeface="Arial" panose="020B0604020202020204" pitchFamily="34" charset="0"/>
              </a:rPr>
              <a:t> </a:t>
            </a:r>
            <a:r>
              <a:rPr lang="en-US" sz="1600" cap="none" dirty="0" err="1">
                <a:latin typeface="Arial" panose="020B0604020202020204" pitchFamily="34" charset="0"/>
                <a:cs typeface="Arial" panose="020B0604020202020204" pitchFamily="34" charset="0"/>
              </a:rPr>
              <a:t>răspundere</a:t>
            </a:r>
            <a:r>
              <a:rPr lang="en-US" sz="1600" cap="none" dirty="0">
                <a:latin typeface="Arial" panose="020B0604020202020204" pitchFamily="34" charset="0"/>
                <a:cs typeface="Arial" panose="020B0604020202020204" pitchFamily="34" charset="0"/>
              </a:rPr>
              <a:t> </a:t>
            </a:r>
            <a:r>
              <a:rPr lang="en-US" sz="1600" cap="none" dirty="0" err="1">
                <a:latin typeface="Arial" panose="020B0604020202020204" pitchFamily="34" charset="0"/>
                <a:cs typeface="Arial" panose="020B0604020202020204" pitchFamily="34" charset="0"/>
              </a:rPr>
              <a:t>semnată</a:t>
            </a:r>
            <a:r>
              <a:rPr lang="en-US" sz="1600" cap="none" dirty="0">
                <a:latin typeface="Arial" panose="020B0604020202020204" pitchFamily="34" charset="0"/>
                <a:cs typeface="Arial" panose="020B0604020202020204" pitchFamily="34" charset="0"/>
              </a:rPr>
              <a:t> </a:t>
            </a:r>
            <a:r>
              <a:rPr lang="en-US" sz="1600" cap="none" dirty="0" err="1">
                <a:latin typeface="Arial" panose="020B0604020202020204" pitchFamily="34" charset="0"/>
                <a:cs typeface="Arial" panose="020B0604020202020204" pitchFamily="34" charset="0"/>
              </a:rPr>
              <a:t>privind</a:t>
            </a:r>
            <a:r>
              <a:rPr lang="en-US" sz="1600" cap="none" dirty="0">
                <a:latin typeface="Arial" panose="020B0604020202020204" pitchFamily="34" charset="0"/>
                <a:cs typeface="Arial" panose="020B0604020202020204" pitchFamily="34" charset="0"/>
              </a:rPr>
              <a:t> </a:t>
            </a:r>
            <a:r>
              <a:rPr lang="en-US" sz="1600" cap="none" dirty="0" err="1">
                <a:latin typeface="Arial" panose="020B0604020202020204" pitchFamily="34" charset="0"/>
                <a:cs typeface="Arial" panose="020B0604020202020204" pitchFamily="34" charset="0"/>
              </a:rPr>
              <a:t>veridicitatea</a:t>
            </a:r>
            <a:r>
              <a:rPr lang="en-US" sz="1600" cap="none" dirty="0">
                <a:latin typeface="Arial" panose="020B0604020202020204" pitchFamily="34" charset="0"/>
                <a:cs typeface="Arial" panose="020B0604020202020204" pitchFamily="34" charset="0"/>
              </a:rPr>
              <a:t> </a:t>
            </a:r>
            <a:r>
              <a:rPr lang="en-US" sz="1600" cap="none" dirty="0" err="1">
                <a:latin typeface="Arial" panose="020B0604020202020204" pitchFamily="34" charset="0"/>
                <a:cs typeface="Arial" panose="020B0604020202020204" pitchFamily="34" charset="0"/>
              </a:rPr>
              <a:t>documentelor</a:t>
            </a:r>
            <a:r>
              <a:rPr lang="en-US" sz="1600" cap="none" dirty="0">
                <a:latin typeface="Arial" panose="020B0604020202020204" pitchFamily="34" charset="0"/>
                <a:cs typeface="Arial" panose="020B0604020202020204" pitchFamily="34" charset="0"/>
              </a:rPr>
              <a:t> (</a:t>
            </a:r>
            <a:r>
              <a:rPr lang="en-US" sz="1600" cap="none" dirty="0" err="1">
                <a:latin typeface="Arial" panose="020B0604020202020204" pitchFamily="34" charset="0"/>
                <a:cs typeface="Arial" panose="020B0604020202020204" pitchFamily="34" charset="0"/>
              </a:rPr>
              <a:t>în</a:t>
            </a:r>
            <a:r>
              <a:rPr lang="en-US" sz="1600" cap="none" dirty="0">
                <a:latin typeface="Arial" panose="020B0604020202020204" pitchFamily="34" charset="0"/>
                <a:cs typeface="Arial" panose="020B0604020202020204" pitchFamily="34" charset="0"/>
              </a:rPr>
              <a:t> original – </a:t>
            </a:r>
            <a:r>
              <a:rPr lang="en-US" sz="1600" cap="none" dirty="0" err="1">
                <a:latin typeface="Arial" panose="020B0604020202020204" pitchFamily="34" charset="0"/>
                <a:cs typeface="Arial" panose="020B0604020202020204" pitchFamily="34" charset="0"/>
              </a:rPr>
              <a:t>rămâne</a:t>
            </a:r>
            <a:r>
              <a:rPr lang="en-US" sz="1600" cap="none" dirty="0">
                <a:latin typeface="Arial" panose="020B0604020202020204" pitchFamily="34" charset="0"/>
                <a:cs typeface="Arial" panose="020B0604020202020204" pitchFamily="34" charset="0"/>
              </a:rPr>
              <a:t> la </a:t>
            </a:r>
            <a:r>
              <a:rPr lang="en-US" sz="1600" cap="none" dirty="0" err="1">
                <a:latin typeface="Arial" panose="020B0604020202020204" pitchFamily="34" charset="0"/>
                <a:cs typeface="Arial" panose="020B0604020202020204" pitchFamily="34" charset="0"/>
              </a:rPr>
              <a:t>dosar</a:t>
            </a:r>
            <a:r>
              <a:rPr lang="en-US" sz="1600" cap="none" dirty="0">
                <a:latin typeface="Arial" panose="020B0604020202020204" pitchFamily="34" charset="0"/>
                <a:cs typeface="Arial" panose="020B0604020202020204" pitchFamily="34" charset="0"/>
              </a:rPr>
              <a:t>); </a:t>
            </a:r>
            <a:endParaRPr lang="ro-RO" sz="1600" cap="none" dirty="0">
              <a:latin typeface="Arial" panose="020B0604020202020204" pitchFamily="34" charset="0"/>
              <a:cs typeface="Arial" panose="020B0604020202020204" pitchFamily="34" charset="0"/>
            </a:endParaRPr>
          </a:p>
          <a:p>
            <a:pPr marL="342900" indent="0">
              <a:spcBef>
                <a:spcPts val="0"/>
              </a:spcBef>
              <a:buSzPct val="100000"/>
              <a:buAutoNum type="arabicPeriod"/>
            </a:pPr>
            <a:r>
              <a:rPr lang="en-US" sz="1600" cap="none" dirty="0" err="1">
                <a:latin typeface="Arial" panose="020B0604020202020204" pitchFamily="34" charset="0"/>
                <a:cs typeface="Arial" panose="020B0604020202020204" pitchFamily="34" charset="0"/>
              </a:rPr>
              <a:t>Adeverinţă</a:t>
            </a:r>
            <a:r>
              <a:rPr lang="en-US" sz="1600" cap="none" dirty="0">
                <a:latin typeface="Arial" panose="020B0604020202020204" pitchFamily="34" charset="0"/>
                <a:cs typeface="Arial" panose="020B0604020202020204" pitchFamily="34" charset="0"/>
              </a:rPr>
              <a:t> </a:t>
            </a:r>
            <a:r>
              <a:rPr lang="en-US" sz="1600" cap="none" dirty="0" err="1">
                <a:latin typeface="Arial" panose="020B0604020202020204" pitchFamily="34" charset="0"/>
                <a:cs typeface="Arial" panose="020B0604020202020204" pitchFamily="34" charset="0"/>
              </a:rPr>
              <a:t>medicală</a:t>
            </a:r>
            <a:r>
              <a:rPr lang="en-US" sz="1600" cap="none" dirty="0">
                <a:latin typeface="Arial" panose="020B0604020202020204" pitchFamily="34" charset="0"/>
                <a:cs typeface="Arial" panose="020B0604020202020204" pitchFamily="34" charset="0"/>
              </a:rPr>
              <a:t> (</a:t>
            </a:r>
            <a:r>
              <a:rPr lang="en-US" sz="1600" cap="none" dirty="0" err="1">
                <a:latin typeface="Arial" panose="020B0604020202020204" pitchFamily="34" charset="0"/>
                <a:cs typeface="Arial" panose="020B0604020202020204" pitchFamily="34" charset="0"/>
              </a:rPr>
              <a:t>în</a:t>
            </a:r>
            <a:r>
              <a:rPr lang="en-US" sz="1600" cap="none" dirty="0">
                <a:latin typeface="Arial" panose="020B0604020202020204" pitchFamily="34" charset="0"/>
                <a:cs typeface="Arial" panose="020B0604020202020204" pitchFamily="34" charset="0"/>
              </a:rPr>
              <a:t> original – </a:t>
            </a:r>
            <a:r>
              <a:rPr lang="en-US" sz="1600" cap="none" dirty="0" err="1">
                <a:latin typeface="Arial" panose="020B0604020202020204" pitchFamily="34" charset="0"/>
                <a:cs typeface="Arial" panose="020B0604020202020204" pitchFamily="34" charset="0"/>
              </a:rPr>
              <a:t>rămâne</a:t>
            </a:r>
            <a:r>
              <a:rPr lang="en-US" sz="1600" cap="none" dirty="0">
                <a:latin typeface="Arial" panose="020B0604020202020204" pitchFamily="34" charset="0"/>
                <a:cs typeface="Arial" panose="020B0604020202020204" pitchFamily="34" charset="0"/>
              </a:rPr>
              <a:t> la </a:t>
            </a:r>
            <a:r>
              <a:rPr lang="en-US" sz="1600" cap="none" dirty="0" err="1">
                <a:latin typeface="Arial" panose="020B0604020202020204" pitchFamily="34" charset="0"/>
                <a:cs typeface="Arial" panose="020B0604020202020204" pitchFamily="34" charset="0"/>
              </a:rPr>
              <a:t>dosar</a:t>
            </a:r>
            <a:r>
              <a:rPr lang="en-US" sz="1600" cap="none" dirty="0">
                <a:latin typeface="Arial" panose="020B0604020202020204" pitchFamily="34" charset="0"/>
                <a:cs typeface="Arial" panose="020B0604020202020204" pitchFamily="34" charset="0"/>
              </a:rPr>
              <a:t>); </a:t>
            </a:r>
            <a:endParaRPr lang="ro-RO" sz="1600" cap="none" dirty="0">
              <a:latin typeface="Arial" panose="020B0604020202020204" pitchFamily="34" charset="0"/>
              <a:cs typeface="Arial" panose="020B0604020202020204" pitchFamily="34" charset="0"/>
            </a:endParaRPr>
          </a:p>
          <a:p>
            <a:pPr marL="342900" indent="0">
              <a:spcBef>
                <a:spcPts val="0"/>
              </a:spcBef>
              <a:buSzPct val="100000"/>
              <a:buAutoNum type="arabicPeriod"/>
            </a:pPr>
            <a:r>
              <a:rPr lang="en-US" sz="1600" cap="none" dirty="0" err="1">
                <a:latin typeface="Arial" panose="020B0604020202020204" pitchFamily="34" charset="0"/>
                <a:cs typeface="Arial" panose="020B0604020202020204" pitchFamily="34" charset="0"/>
              </a:rPr>
              <a:t>Dovada</a:t>
            </a:r>
            <a:r>
              <a:rPr lang="en-US" sz="1600" cap="none" dirty="0">
                <a:latin typeface="Arial" panose="020B0604020202020204" pitchFamily="34" charset="0"/>
                <a:cs typeface="Arial" panose="020B0604020202020204" pitchFamily="34" charset="0"/>
              </a:rPr>
              <a:t> </a:t>
            </a:r>
            <a:r>
              <a:rPr lang="en-US" sz="1600" cap="none" dirty="0" err="1">
                <a:latin typeface="Arial" panose="020B0604020202020204" pitchFamily="34" charset="0"/>
                <a:cs typeface="Arial" panose="020B0604020202020204" pitchFamily="34" charset="0"/>
              </a:rPr>
              <a:t>achitării</a:t>
            </a:r>
            <a:r>
              <a:rPr lang="en-US" sz="1600" cap="none" dirty="0">
                <a:latin typeface="Arial" panose="020B0604020202020204" pitchFamily="34" charset="0"/>
                <a:cs typeface="Arial" panose="020B0604020202020204" pitchFamily="34" charset="0"/>
              </a:rPr>
              <a:t> </a:t>
            </a:r>
            <a:r>
              <a:rPr lang="en-US" sz="1600" cap="none" dirty="0" err="1">
                <a:latin typeface="Arial" panose="020B0604020202020204" pitchFamily="34" charset="0"/>
                <a:cs typeface="Arial" panose="020B0604020202020204" pitchFamily="34" charset="0"/>
              </a:rPr>
              <a:t>taxei</a:t>
            </a:r>
            <a:r>
              <a:rPr lang="en-US" sz="1600" cap="none" dirty="0">
                <a:latin typeface="Arial" panose="020B0604020202020204" pitchFamily="34" charset="0"/>
                <a:cs typeface="Arial" panose="020B0604020202020204" pitchFamily="34" charset="0"/>
              </a:rPr>
              <a:t> de </a:t>
            </a:r>
            <a:r>
              <a:rPr lang="en-US" sz="1600" cap="none" dirty="0" err="1">
                <a:latin typeface="Arial" panose="020B0604020202020204" pitchFamily="34" charset="0"/>
                <a:cs typeface="Arial" panose="020B0604020202020204" pitchFamily="34" charset="0"/>
              </a:rPr>
              <a:t>înmatriculare</a:t>
            </a:r>
            <a:r>
              <a:rPr lang="en-US" sz="1600" cap="none" dirty="0">
                <a:latin typeface="Arial" panose="020B0604020202020204" pitchFamily="34" charset="0"/>
                <a:cs typeface="Arial" panose="020B0604020202020204" pitchFamily="34" charset="0"/>
              </a:rPr>
              <a:t> (</a:t>
            </a:r>
            <a:r>
              <a:rPr lang="en-US" sz="1600" cap="none" dirty="0" err="1">
                <a:latin typeface="Arial" panose="020B0604020202020204" pitchFamily="34" charset="0"/>
                <a:cs typeface="Arial" panose="020B0604020202020204" pitchFamily="34" charset="0"/>
              </a:rPr>
              <a:t>în</a:t>
            </a:r>
            <a:r>
              <a:rPr lang="en-US" sz="1600" cap="none" dirty="0">
                <a:latin typeface="Arial" panose="020B0604020202020204" pitchFamily="34" charset="0"/>
                <a:cs typeface="Arial" panose="020B0604020202020204" pitchFamily="34" charset="0"/>
              </a:rPr>
              <a:t> original – </a:t>
            </a:r>
            <a:r>
              <a:rPr lang="en-US" sz="1600" cap="none" dirty="0" err="1">
                <a:latin typeface="Arial" panose="020B0604020202020204" pitchFamily="34" charset="0"/>
                <a:cs typeface="Arial" panose="020B0604020202020204" pitchFamily="34" charset="0"/>
              </a:rPr>
              <a:t>rămâne</a:t>
            </a:r>
            <a:r>
              <a:rPr lang="en-US" sz="1600" cap="none" dirty="0">
                <a:latin typeface="Arial" panose="020B0604020202020204" pitchFamily="34" charset="0"/>
                <a:cs typeface="Arial" panose="020B0604020202020204" pitchFamily="34" charset="0"/>
              </a:rPr>
              <a:t> la </a:t>
            </a:r>
            <a:r>
              <a:rPr lang="en-US" sz="1600" cap="none" dirty="0" err="1">
                <a:latin typeface="Arial" panose="020B0604020202020204" pitchFamily="34" charset="0"/>
                <a:cs typeface="Arial" panose="020B0604020202020204" pitchFamily="34" charset="0"/>
              </a:rPr>
              <a:t>dosar</a:t>
            </a:r>
            <a:r>
              <a:rPr lang="en-US" sz="1600" cap="none" dirty="0">
                <a:latin typeface="Arial" panose="020B0604020202020204" pitchFamily="34" charset="0"/>
                <a:cs typeface="Arial" panose="020B0604020202020204" pitchFamily="34" charset="0"/>
              </a:rPr>
              <a:t>).</a:t>
            </a:r>
            <a:endParaRPr lang="ro-RO" sz="1600" cap="none" dirty="0">
              <a:latin typeface="Arial" panose="020B0604020202020204" pitchFamily="34" charset="0"/>
              <a:cs typeface="Arial" panose="020B0604020202020204" pitchFamily="34" charset="0"/>
            </a:endParaRPr>
          </a:p>
          <a:p>
            <a:pPr marL="342900" indent="0">
              <a:spcBef>
                <a:spcPts val="0"/>
              </a:spcBef>
              <a:buSzPct val="100000"/>
              <a:buFont typeface="+mj-lt"/>
              <a:buAutoNum type="arabicPeriod"/>
            </a:pPr>
            <a:endParaRPr lang="en-US" sz="1600" cap="none"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6276B355-E73C-40B4-B7CA-139CF70FBB8A}"/>
              </a:ext>
            </a:extLst>
          </p:cNvPr>
          <p:cNvSpPr txBox="1"/>
          <p:nvPr/>
        </p:nvSpPr>
        <p:spPr>
          <a:xfrm>
            <a:off x="75512" y="1053175"/>
            <a:ext cx="11651530" cy="400110"/>
          </a:xfrm>
          <a:prstGeom prst="rect">
            <a:avLst/>
          </a:prstGeom>
          <a:noFill/>
        </p:spPr>
        <p:txBody>
          <a:bodyPr wrap="square" rtlCol="0">
            <a:spAutoFit/>
          </a:bodyPr>
          <a:lstStyle/>
          <a:p>
            <a:r>
              <a:rPr lang="ro-RO" sz="2000" b="1" dirty="0">
                <a:latin typeface="Arial" panose="020B0604020202020204" pitchFamily="34" charset="0"/>
                <a:cs typeface="Arial" panose="020B0604020202020204" pitchFamily="34" charset="0"/>
              </a:rPr>
              <a:t>2. Documente necesare la înmatriculare</a:t>
            </a:r>
            <a:endParaRPr lang="en-US" sz="20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8080D26F-D19B-44B9-9EFE-08D95B671219}"/>
              </a:ext>
            </a:extLst>
          </p:cNvPr>
          <p:cNvSpPr txBox="1"/>
          <p:nvPr/>
        </p:nvSpPr>
        <p:spPr>
          <a:xfrm>
            <a:off x="935115" y="5809525"/>
            <a:ext cx="9026766" cy="369332"/>
          </a:xfrm>
          <a:prstGeom prst="rect">
            <a:avLst/>
          </a:prstGeom>
          <a:noFill/>
        </p:spPr>
        <p:txBody>
          <a:bodyPr wrap="none" rtlCol="0">
            <a:spAutoFit/>
          </a:bodyPr>
          <a:lstStyle/>
          <a:p>
            <a:r>
              <a:rPr lang="ro-RO" dirty="0">
                <a:solidFill>
                  <a:schemeClr val="bg1"/>
                </a:solidFill>
              </a:rPr>
              <a:t>Taxa de înmatriculare este 50 lei și se poate plăti în aceleași modalități ca și taxa de înscriere</a:t>
            </a:r>
          </a:p>
        </p:txBody>
      </p:sp>
      <p:sp>
        <p:nvSpPr>
          <p:cNvPr id="8" name="Title 1">
            <a:extLst>
              <a:ext uri="{FF2B5EF4-FFF2-40B4-BE49-F238E27FC236}">
                <a16:creationId xmlns:a16="http://schemas.microsoft.com/office/drawing/2014/main" id="{B0752710-3844-47DB-BE14-D37A9E478695}"/>
              </a:ext>
            </a:extLst>
          </p:cNvPr>
          <p:cNvSpPr>
            <a:spLocks noGrp="1"/>
          </p:cNvSpPr>
          <p:nvPr>
            <p:ph type="title"/>
          </p:nvPr>
        </p:nvSpPr>
        <p:spPr>
          <a:xfrm>
            <a:off x="250057" y="265994"/>
            <a:ext cx="10396882" cy="584776"/>
          </a:xfrm>
        </p:spPr>
        <p:txBody>
          <a:bodyPr>
            <a:normAutofit/>
          </a:bodyPr>
          <a:lstStyle/>
          <a:p>
            <a:pPr algn="ctr"/>
            <a:r>
              <a:rPr lang="ro-RO" sz="2400" i="1" cap="none" dirty="0">
                <a:solidFill>
                  <a:srgbClr val="0070C0"/>
                </a:solidFill>
              </a:rPr>
              <a:t>Sesiunea 3 admitere</a:t>
            </a:r>
            <a:endParaRPr lang="en-US" sz="2400" i="1" dirty="0">
              <a:solidFill>
                <a:srgbClr val="0070C0"/>
              </a:solidFill>
            </a:endParaRPr>
          </a:p>
        </p:txBody>
      </p:sp>
    </p:spTree>
    <p:extLst>
      <p:ext uri="{BB962C8B-B14F-4D97-AF65-F5344CB8AC3E}">
        <p14:creationId xmlns:p14="http://schemas.microsoft.com/office/powerpoint/2010/main" val="128887826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346492"/>
      </a:accent1>
      <a:accent2>
        <a:srgbClr val="6DA5D4"/>
      </a:accent2>
      <a:accent3>
        <a:srgbClr val="538C79"/>
      </a:accent3>
      <a:accent4>
        <a:srgbClr val="93B75D"/>
      </a:accent4>
      <a:accent5>
        <a:srgbClr val="DEB050"/>
      </a:accent5>
      <a:accent6>
        <a:srgbClr val="BB5354"/>
      </a:accent6>
      <a:hlink>
        <a:srgbClr val="3289DD"/>
      </a:hlink>
      <a:folHlink>
        <a:srgbClr val="859EB6"/>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E3530EC-BA5B-407C-9B36-00820F39551C}"/>
    </a:ext>
  </a:extLst>
</a:theme>
</file>

<file path=docProps/app.xml><?xml version="1.0" encoding="utf-8"?>
<Properties xmlns="http://schemas.openxmlformats.org/officeDocument/2006/extended-properties" xmlns:vt="http://schemas.openxmlformats.org/officeDocument/2006/docPropsVTypes">
  <Template>TM04033927[[fn=Main Event]]</Template>
  <TotalTime>145</TotalTime>
  <Words>771</Words>
  <Application>Microsoft Office PowerPoint</Application>
  <PresentationFormat>Widescreen</PresentationFormat>
  <Paragraphs>60</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Cambria Math</vt:lpstr>
      <vt:lpstr>Impact</vt:lpstr>
      <vt:lpstr>Times New Roman</vt:lpstr>
      <vt:lpstr>Main Event</vt:lpstr>
      <vt:lpstr>Sesiunea iII–admitere</vt:lpstr>
      <vt:lpstr>Sesiunea 3admitere</vt:lpstr>
      <vt:lpstr>Sesiunea 3 admitere</vt:lpstr>
      <vt:lpstr>Calulul mediei pentru Sesiunea 3 admitere</vt:lpstr>
      <vt:lpstr>Sesiunea 3 admitere</vt:lpstr>
      <vt:lpstr>Sesiunea 3 admitere</vt:lpstr>
      <vt:lpstr>Sesiunea 3 admitere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Sesiunea i –admitere anticipata</dc:title>
  <dc:creator>Cristina Cirtoaje (23906)</dc:creator>
  <cp:lastModifiedBy>Emil Petrescu (23464)</cp:lastModifiedBy>
  <cp:revision>12</cp:revision>
  <dcterms:created xsi:type="dcterms:W3CDTF">2020-06-04T10:55:15Z</dcterms:created>
  <dcterms:modified xsi:type="dcterms:W3CDTF">2020-06-05T09:01:44Z</dcterms:modified>
</cp:coreProperties>
</file>