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D79D0-AD09-4A97-AB17-30D6CD1D622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9EB7-3744-44AD-A6B5-B375AB8D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tere.pub.r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D0AC-0C43-4F14-895A-6E5B4F946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ADMITERE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C5665-3394-4A8B-BEA0-B243DEC88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sz="5400" dirty="0"/>
              <a:t>FACULTATEA DE ȘTIINȚE APLICATE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9111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C8BE-426F-4313-8C79-D18E5E93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Informații generale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B995-8D68-4649-A636-ECAD9FDEC6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773405"/>
            <a:ext cx="10394707" cy="3311189"/>
          </a:xfrm>
        </p:spPr>
        <p:txBody>
          <a:bodyPr>
            <a:normAutofit fontScale="77500" lnSpcReduction="20000"/>
          </a:bodyPr>
          <a:lstStyle/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Numărul de locuri disponibile:</a:t>
            </a:r>
          </a:p>
          <a:p>
            <a:pPr lvl="1"/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locuri bugetate</a:t>
            </a:r>
          </a:p>
          <a:p>
            <a:pPr lvl="1"/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locuri cu taxa</a:t>
            </a: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Concursul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admitere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ACULTĂTII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ŞTIINŢE APLICATE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desfășoară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intermediul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platformei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https://admitere.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ub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concurs de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dosare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in 3 sesiuni :</a:t>
            </a:r>
          </a:p>
          <a:p>
            <a:pPr lvl="1"/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</a:t>
            </a:r>
            <a:r>
              <a:rPr lang="ro-RO" cap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absolvenți cu rezultate remarcabile la olimpiade și concursuri și pentru absolvenți cu rezultate școlare foarte bune</a:t>
            </a:r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    </a:t>
            </a:r>
          </a:p>
          <a:p>
            <a:pPr lvl="2"/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 iunie – 15 iulie  2020</a:t>
            </a:r>
          </a:p>
          <a:p>
            <a:pPr lvl="1"/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2  admitere </a:t>
            </a:r>
            <a:r>
              <a:rPr lang="ro-RO" cap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absolvenții care au promovat examenul de bacalaureat </a:t>
            </a:r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lvl="2"/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05 iulie – 29 iulie  2020</a:t>
            </a:r>
          </a:p>
          <a:p>
            <a:pPr lvl="1"/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3  admitere completare </a:t>
            </a:r>
            <a:r>
              <a:rPr lang="ro-RO" cap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absolvenții care au promovat examenul de bacalaureat</a:t>
            </a:r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2"/>
            <a:r>
              <a:rPr lang="ro-RO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august – 10 septembrie  2020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40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122</TotalTime>
  <Words>118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Impact</vt:lpstr>
      <vt:lpstr>Main Event</vt:lpstr>
      <vt:lpstr>ADMITERE</vt:lpstr>
      <vt:lpstr>Informații generale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ADMITERE</dc:title>
  <dc:creator>Cristina Cirtoaje (23906)</dc:creator>
  <cp:lastModifiedBy>Cristina Cirtoaje (23906)</cp:lastModifiedBy>
  <cp:revision>16</cp:revision>
  <dcterms:created xsi:type="dcterms:W3CDTF">2020-06-04T08:59:25Z</dcterms:created>
  <dcterms:modified xsi:type="dcterms:W3CDTF">2020-06-04T11:01:29Z</dcterms:modified>
</cp:coreProperties>
</file>